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1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4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5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6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7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8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9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  <p:sldMasterId id="2147483756" r:id="rId2"/>
    <p:sldMasterId id="2147483768" r:id="rId3"/>
  </p:sldMasterIdLst>
  <p:notesMasterIdLst>
    <p:notesMasterId r:id="rId51"/>
  </p:notesMasterIdLst>
  <p:handoutMasterIdLst>
    <p:handoutMasterId r:id="rId52"/>
  </p:handoutMasterIdLst>
  <p:sldIdLst>
    <p:sldId id="256" r:id="rId4"/>
    <p:sldId id="323" r:id="rId5"/>
    <p:sldId id="272" r:id="rId6"/>
    <p:sldId id="278" r:id="rId7"/>
    <p:sldId id="274" r:id="rId8"/>
    <p:sldId id="316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25" r:id="rId25"/>
    <p:sldId id="304" r:id="rId26"/>
    <p:sldId id="317" r:id="rId27"/>
    <p:sldId id="318" r:id="rId28"/>
    <p:sldId id="319" r:id="rId29"/>
    <p:sldId id="320" r:id="rId30"/>
    <p:sldId id="321" r:id="rId31"/>
    <p:sldId id="322" r:id="rId32"/>
    <p:sldId id="310" r:id="rId33"/>
    <p:sldId id="306" r:id="rId34"/>
    <p:sldId id="271" r:id="rId35"/>
    <p:sldId id="307" r:id="rId36"/>
    <p:sldId id="309" r:id="rId37"/>
    <p:sldId id="279" r:id="rId38"/>
    <p:sldId id="311" r:id="rId39"/>
    <p:sldId id="275" r:id="rId40"/>
    <p:sldId id="277" r:id="rId41"/>
    <p:sldId id="282" r:id="rId42"/>
    <p:sldId id="312" r:id="rId43"/>
    <p:sldId id="281" r:id="rId44"/>
    <p:sldId id="288" r:id="rId45"/>
    <p:sldId id="314" r:id="rId46"/>
    <p:sldId id="315" r:id="rId47"/>
    <p:sldId id="276" r:id="rId48"/>
    <p:sldId id="32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371" autoAdjust="0"/>
  </p:normalViewPr>
  <p:slideViewPr>
    <p:cSldViewPr snapToGrid="0" snapToObjects="1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eanlin\Desktop\&#36039;&#26009;&#31185;&#23416;\final_project\src\&#25991;&#23383;&#20659;&#23186;&#39006;_salar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___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___1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___2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___3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___4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___5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___6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24037;&#20316;\&#21338;&#29677;\AI&#35506;&#31243;\CS570100%20&#36039;&#26009;&#31185;&#23416;\Data_Science_107&#19979;\ds_final_project4\106&#21508;&#26989;&#21463;&#20721;&#21729;&#24037;&#36864;&#20986;&#20154;&#27425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___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___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eanlin\Desktop\&#36039;&#26009;&#31185;&#23416;\final_project\src\&#36039;&#35338;&#36575;&#39636;&#31995;&#32113;&#39006;_salar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eanlin\Desktop\&#36039;&#26009;&#31185;&#23416;\final_project\src\&#36001;&#26371;&#37329;&#34701;&#23560;&#26989;&#39006;_salary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eanlin\Desktop\&#36039;&#26009;&#31185;&#23416;\final_project\src\&#23416;&#34899;&#25945;&#32946;&#36628;&#23566;&#39006;_salary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eanlin\Desktop\&#36039;&#26009;&#31185;&#23416;\final_project\src\&#37291;&#30274;&#20445;&#20581;&#26381;&#21209;&#39006;_salary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eanlin\Desktop\&#36039;&#26009;&#31185;&#23416;\final_project\src\&#23458;&#26381;&#38272;&#24066;&#26989;&#21209;&#36031;&#26131;&#39006;_salary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eanlin\Desktop\&#36039;&#26009;&#31185;&#23416;\final_project\DS_final%20_tota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eanlin\Desktop\&#36039;&#26009;&#31185;&#23416;\final_project\DS_final%20_tota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TW" altLang="en-US"/>
              <a:t>文字傳媒</a:t>
            </a:r>
            <a:endParaRPr lang="en-US" alt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文字傳媒類_salary!$A$1:$A$12</c:f>
              <c:strCache>
                <c:ptCount val="12"/>
                <c:pt idx="0">
                  <c:v>&lt;20</c:v>
                </c:pt>
                <c:pt idx="1">
                  <c:v>20-30</c:v>
                </c:pt>
                <c:pt idx="2">
                  <c:v>30-40</c:v>
                </c:pt>
                <c:pt idx="3">
                  <c:v>40-50</c:v>
                </c:pt>
                <c:pt idx="4">
                  <c:v>50-60</c:v>
                </c:pt>
                <c:pt idx="5">
                  <c:v>60-70</c:v>
                </c:pt>
                <c:pt idx="6">
                  <c:v>70-80</c:v>
                </c:pt>
                <c:pt idx="7">
                  <c:v>80-90</c:v>
                </c:pt>
                <c:pt idx="8">
                  <c:v>90-100</c:v>
                </c:pt>
                <c:pt idx="9">
                  <c:v>100-110</c:v>
                </c:pt>
                <c:pt idx="10">
                  <c:v>110-120</c:v>
                </c:pt>
                <c:pt idx="11">
                  <c:v>&gt;120</c:v>
                </c:pt>
              </c:strCache>
            </c:strRef>
          </c:cat>
          <c:val>
            <c:numRef>
              <c:f>文字傳媒類_salary!$B$1:$B$12</c:f>
              <c:numCache>
                <c:formatCode>General</c:formatCode>
                <c:ptCount val="12"/>
                <c:pt idx="0">
                  <c:v>148</c:v>
                </c:pt>
                <c:pt idx="1">
                  <c:v>389</c:v>
                </c:pt>
                <c:pt idx="2">
                  <c:v>674</c:v>
                </c:pt>
                <c:pt idx="3">
                  <c:v>184</c:v>
                </c:pt>
                <c:pt idx="4">
                  <c:v>36</c:v>
                </c:pt>
                <c:pt idx="5">
                  <c:v>22</c:v>
                </c:pt>
                <c:pt idx="6">
                  <c:v>8</c:v>
                </c:pt>
                <c:pt idx="7">
                  <c:v>0</c:v>
                </c:pt>
                <c:pt idx="8">
                  <c:v>6</c:v>
                </c:pt>
                <c:pt idx="9">
                  <c:v>3</c:v>
                </c:pt>
                <c:pt idx="10">
                  <c:v>3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64-4C65-9C2E-E537AC3DA34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471571344"/>
        <c:axId val="-1523663456"/>
      </c:barChart>
      <c:catAx>
        <c:axId val="-147157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23663456"/>
        <c:crosses val="autoZero"/>
        <c:auto val="1"/>
        <c:lblAlgn val="ctr"/>
        <c:lblOffset val="100"/>
        <c:noMultiLvlLbl val="0"/>
      </c:catAx>
      <c:valAx>
        <c:axId val="-1523663456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147157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歷年失業率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4"/>
          <c:order val="0"/>
          <c:tx>
            <c:strRef>
              <c:f>'失業率按性別、教育程度分'!$I$2</c:f>
              <c:strCache>
                <c:ptCount val="1"/>
                <c:pt idx="0">
                  <c:v>國　中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'失業率按性別、教育程度分'!$I$172:$I$499</c:f>
              <c:numCache>
                <c:formatCode>_(* #,##0.00_);_(* \(#,##0.00\);_(* "-"??_);_(@_)</c:formatCode>
                <c:ptCount val="328"/>
                <c:pt idx="0">
                  <c:v>1.38</c:v>
                </c:pt>
                <c:pt idx="1">
                  <c:v>1.82</c:v>
                </c:pt>
                <c:pt idx="2">
                  <c:v>1.36</c:v>
                </c:pt>
                <c:pt idx="3">
                  <c:v>1.48</c:v>
                </c:pt>
                <c:pt idx="4">
                  <c:v>1.41</c:v>
                </c:pt>
                <c:pt idx="5">
                  <c:v>1.59</c:v>
                </c:pt>
                <c:pt idx="6">
                  <c:v>1.76</c:v>
                </c:pt>
                <c:pt idx="7">
                  <c:v>1.45</c:v>
                </c:pt>
                <c:pt idx="8">
                  <c:v>1.55</c:v>
                </c:pt>
                <c:pt idx="9">
                  <c:v>1.59</c:v>
                </c:pt>
                <c:pt idx="10">
                  <c:v>1.42</c:v>
                </c:pt>
                <c:pt idx="11">
                  <c:v>1.41</c:v>
                </c:pt>
                <c:pt idx="12">
                  <c:v>1.1399999999999999</c:v>
                </c:pt>
                <c:pt idx="13">
                  <c:v>1.49</c:v>
                </c:pt>
                <c:pt idx="14">
                  <c:v>1.38</c:v>
                </c:pt>
                <c:pt idx="15">
                  <c:v>1.44</c:v>
                </c:pt>
                <c:pt idx="16">
                  <c:v>1.5</c:v>
                </c:pt>
                <c:pt idx="17">
                  <c:v>1.17</c:v>
                </c:pt>
                <c:pt idx="18">
                  <c:v>1.61</c:v>
                </c:pt>
                <c:pt idx="19">
                  <c:v>1.56</c:v>
                </c:pt>
                <c:pt idx="20">
                  <c:v>1.25</c:v>
                </c:pt>
                <c:pt idx="21">
                  <c:v>1.45</c:v>
                </c:pt>
                <c:pt idx="22">
                  <c:v>1.37</c:v>
                </c:pt>
                <c:pt idx="23">
                  <c:v>1.2</c:v>
                </c:pt>
                <c:pt idx="24">
                  <c:v>1.26</c:v>
                </c:pt>
                <c:pt idx="25">
                  <c:v>2.15</c:v>
                </c:pt>
                <c:pt idx="26">
                  <c:v>1.51</c:v>
                </c:pt>
                <c:pt idx="27">
                  <c:v>1.66</c:v>
                </c:pt>
                <c:pt idx="28">
                  <c:v>1.59</c:v>
                </c:pt>
                <c:pt idx="29">
                  <c:v>1.17</c:v>
                </c:pt>
                <c:pt idx="30">
                  <c:v>1.58</c:v>
                </c:pt>
                <c:pt idx="31">
                  <c:v>1.8</c:v>
                </c:pt>
                <c:pt idx="32">
                  <c:v>1.6</c:v>
                </c:pt>
                <c:pt idx="33">
                  <c:v>1.49</c:v>
                </c:pt>
                <c:pt idx="34">
                  <c:v>1.27</c:v>
                </c:pt>
                <c:pt idx="35">
                  <c:v>1.33</c:v>
                </c:pt>
                <c:pt idx="36">
                  <c:v>1.44</c:v>
                </c:pt>
                <c:pt idx="37">
                  <c:v>2.29</c:v>
                </c:pt>
                <c:pt idx="38">
                  <c:v>1.53</c:v>
                </c:pt>
                <c:pt idx="39">
                  <c:v>1.53</c:v>
                </c:pt>
                <c:pt idx="40">
                  <c:v>1.85</c:v>
                </c:pt>
                <c:pt idx="41">
                  <c:v>1.82</c:v>
                </c:pt>
                <c:pt idx="42">
                  <c:v>1.67</c:v>
                </c:pt>
                <c:pt idx="43">
                  <c:v>1.83</c:v>
                </c:pt>
                <c:pt idx="44">
                  <c:v>1.83</c:v>
                </c:pt>
                <c:pt idx="45">
                  <c:v>1.95</c:v>
                </c:pt>
                <c:pt idx="46">
                  <c:v>2.21</c:v>
                </c:pt>
                <c:pt idx="47">
                  <c:v>1.71</c:v>
                </c:pt>
                <c:pt idx="48">
                  <c:v>1.95</c:v>
                </c:pt>
                <c:pt idx="49">
                  <c:v>2.46</c:v>
                </c:pt>
                <c:pt idx="50">
                  <c:v>2.2599999999999998</c:v>
                </c:pt>
                <c:pt idx="51">
                  <c:v>2.5099999999999998</c:v>
                </c:pt>
                <c:pt idx="52">
                  <c:v>2.61</c:v>
                </c:pt>
                <c:pt idx="53">
                  <c:v>3.05</c:v>
                </c:pt>
                <c:pt idx="54">
                  <c:v>3.21</c:v>
                </c:pt>
                <c:pt idx="55">
                  <c:v>3.29</c:v>
                </c:pt>
                <c:pt idx="56">
                  <c:v>3.08</c:v>
                </c:pt>
                <c:pt idx="57">
                  <c:v>3.14</c:v>
                </c:pt>
                <c:pt idx="58">
                  <c:v>2.97</c:v>
                </c:pt>
                <c:pt idx="59">
                  <c:v>2.82</c:v>
                </c:pt>
                <c:pt idx="60">
                  <c:v>3.14</c:v>
                </c:pt>
                <c:pt idx="61">
                  <c:v>3.7</c:v>
                </c:pt>
                <c:pt idx="62">
                  <c:v>3.34</c:v>
                </c:pt>
                <c:pt idx="63">
                  <c:v>3.14</c:v>
                </c:pt>
                <c:pt idx="64">
                  <c:v>3.01</c:v>
                </c:pt>
                <c:pt idx="65">
                  <c:v>2.88</c:v>
                </c:pt>
                <c:pt idx="66">
                  <c:v>3.21</c:v>
                </c:pt>
                <c:pt idx="67">
                  <c:v>3.59</c:v>
                </c:pt>
                <c:pt idx="68">
                  <c:v>3.95</c:v>
                </c:pt>
                <c:pt idx="69">
                  <c:v>3.21</c:v>
                </c:pt>
                <c:pt idx="70">
                  <c:v>3.08</c:v>
                </c:pt>
                <c:pt idx="71">
                  <c:v>2.78</c:v>
                </c:pt>
                <c:pt idx="72">
                  <c:v>2.81</c:v>
                </c:pt>
                <c:pt idx="73">
                  <c:v>2.84</c:v>
                </c:pt>
                <c:pt idx="74">
                  <c:v>2.57</c:v>
                </c:pt>
                <c:pt idx="75">
                  <c:v>2.4500000000000002</c:v>
                </c:pt>
                <c:pt idx="76">
                  <c:v>2.82</c:v>
                </c:pt>
                <c:pt idx="77">
                  <c:v>2.82</c:v>
                </c:pt>
                <c:pt idx="78">
                  <c:v>2.75</c:v>
                </c:pt>
                <c:pt idx="79">
                  <c:v>2.99</c:v>
                </c:pt>
                <c:pt idx="80">
                  <c:v>3.46</c:v>
                </c:pt>
                <c:pt idx="81">
                  <c:v>3.56</c:v>
                </c:pt>
                <c:pt idx="82">
                  <c:v>3.23</c:v>
                </c:pt>
                <c:pt idx="83">
                  <c:v>3.3</c:v>
                </c:pt>
                <c:pt idx="84">
                  <c:v>3.61</c:v>
                </c:pt>
                <c:pt idx="85">
                  <c:v>3.21</c:v>
                </c:pt>
                <c:pt idx="86">
                  <c:v>3.13</c:v>
                </c:pt>
                <c:pt idx="87">
                  <c:v>3.04</c:v>
                </c:pt>
                <c:pt idx="88">
                  <c:v>3.31</c:v>
                </c:pt>
                <c:pt idx="89">
                  <c:v>3.21</c:v>
                </c:pt>
                <c:pt idx="90">
                  <c:v>3.14</c:v>
                </c:pt>
                <c:pt idx="91">
                  <c:v>3.4</c:v>
                </c:pt>
                <c:pt idx="92">
                  <c:v>3.58</c:v>
                </c:pt>
                <c:pt idx="93">
                  <c:v>3.59</c:v>
                </c:pt>
                <c:pt idx="94">
                  <c:v>3.07</c:v>
                </c:pt>
                <c:pt idx="95">
                  <c:v>3.05</c:v>
                </c:pt>
                <c:pt idx="96">
                  <c:v>3.2</c:v>
                </c:pt>
                <c:pt idx="97">
                  <c:v>3.6</c:v>
                </c:pt>
                <c:pt idx="98">
                  <c:v>3.48</c:v>
                </c:pt>
                <c:pt idx="99">
                  <c:v>3.36</c:v>
                </c:pt>
                <c:pt idx="100">
                  <c:v>3.25</c:v>
                </c:pt>
                <c:pt idx="101">
                  <c:v>3.25</c:v>
                </c:pt>
                <c:pt idx="102">
                  <c:v>3.47</c:v>
                </c:pt>
                <c:pt idx="103">
                  <c:v>3.63</c:v>
                </c:pt>
                <c:pt idx="104">
                  <c:v>3.49</c:v>
                </c:pt>
                <c:pt idx="105">
                  <c:v>3.72</c:v>
                </c:pt>
                <c:pt idx="106">
                  <c:v>3.7</c:v>
                </c:pt>
                <c:pt idx="107">
                  <c:v>3.83</c:v>
                </c:pt>
                <c:pt idx="108">
                  <c:v>4.04</c:v>
                </c:pt>
                <c:pt idx="109">
                  <c:v>4.7</c:v>
                </c:pt>
                <c:pt idx="110">
                  <c:v>5.07</c:v>
                </c:pt>
                <c:pt idx="111">
                  <c:v>5.21</c:v>
                </c:pt>
                <c:pt idx="112">
                  <c:v>5.6099999999999994</c:v>
                </c:pt>
                <c:pt idx="113">
                  <c:v>5.88</c:v>
                </c:pt>
                <c:pt idx="114">
                  <c:v>6.1</c:v>
                </c:pt>
                <c:pt idx="115">
                  <c:v>6.26</c:v>
                </c:pt>
                <c:pt idx="116">
                  <c:v>6.54</c:v>
                </c:pt>
                <c:pt idx="117">
                  <c:v>6.68</c:v>
                </c:pt>
                <c:pt idx="118">
                  <c:v>6.52</c:v>
                </c:pt>
                <c:pt idx="119">
                  <c:v>6.43</c:v>
                </c:pt>
                <c:pt idx="120">
                  <c:v>6.34</c:v>
                </c:pt>
                <c:pt idx="121">
                  <c:v>6.13</c:v>
                </c:pt>
                <c:pt idx="122">
                  <c:v>6.43</c:v>
                </c:pt>
                <c:pt idx="123">
                  <c:v>6.35</c:v>
                </c:pt>
                <c:pt idx="124">
                  <c:v>6.46</c:v>
                </c:pt>
                <c:pt idx="125">
                  <c:v>6.27</c:v>
                </c:pt>
                <c:pt idx="126">
                  <c:v>5.97</c:v>
                </c:pt>
                <c:pt idx="127">
                  <c:v>5.93</c:v>
                </c:pt>
                <c:pt idx="128">
                  <c:v>6.17</c:v>
                </c:pt>
                <c:pt idx="129">
                  <c:v>6.3599999999999994</c:v>
                </c:pt>
                <c:pt idx="130">
                  <c:v>6.48</c:v>
                </c:pt>
                <c:pt idx="131">
                  <c:v>6.5</c:v>
                </c:pt>
                <c:pt idx="132">
                  <c:v>6.4</c:v>
                </c:pt>
                <c:pt idx="133">
                  <c:v>6.58</c:v>
                </c:pt>
                <c:pt idx="134">
                  <c:v>6.28</c:v>
                </c:pt>
                <c:pt idx="135">
                  <c:v>6.49</c:v>
                </c:pt>
                <c:pt idx="136">
                  <c:v>6.6499999999999986</c:v>
                </c:pt>
                <c:pt idx="137">
                  <c:v>6.55</c:v>
                </c:pt>
                <c:pt idx="138">
                  <c:v>6.1</c:v>
                </c:pt>
                <c:pt idx="139">
                  <c:v>5.99</c:v>
                </c:pt>
                <c:pt idx="140">
                  <c:v>5.53</c:v>
                </c:pt>
                <c:pt idx="141">
                  <c:v>5.58</c:v>
                </c:pt>
                <c:pt idx="142">
                  <c:v>5.72</c:v>
                </c:pt>
                <c:pt idx="143">
                  <c:v>5.42</c:v>
                </c:pt>
                <c:pt idx="144">
                  <c:v>5.8</c:v>
                </c:pt>
                <c:pt idx="145">
                  <c:v>5.59</c:v>
                </c:pt>
                <c:pt idx="146">
                  <c:v>5.1099999999999994</c:v>
                </c:pt>
                <c:pt idx="147">
                  <c:v>5.0999999999999996</c:v>
                </c:pt>
                <c:pt idx="148">
                  <c:v>5.1899999999999986</c:v>
                </c:pt>
                <c:pt idx="149">
                  <c:v>5.23</c:v>
                </c:pt>
                <c:pt idx="150">
                  <c:v>5</c:v>
                </c:pt>
                <c:pt idx="151">
                  <c:v>4.8499999999999996</c:v>
                </c:pt>
                <c:pt idx="152">
                  <c:v>5.05</c:v>
                </c:pt>
                <c:pt idx="153">
                  <c:v>5.1099999999999994</c:v>
                </c:pt>
                <c:pt idx="154">
                  <c:v>4.8099999999999996</c:v>
                </c:pt>
                <c:pt idx="155">
                  <c:v>4.71</c:v>
                </c:pt>
                <c:pt idx="156">
                  <c:v>4.26</c:v>
                </c:pt>
                <c:pt idx="157">
                  <c:v>4.75</c:v>
                </c:pt>
                <c:pt idx="158">
                  <c:v>4.8099999999999996</c:v>
                </c:pt>
                <c:pt idx="159">
                  <c:v>4.9000000000000004</c:v>
                </c:pt>
                <c:pt idx="160">
                  <c:v>5.1499999999999986</c:v>
                </c:pt>
                <c:pt idx="161">
                  <c:v>4.9400000000000004</c:v>
                </c:pt>
                <c:pt idx="162">
                  <c:v>4.68</c:v>
                </c:pt>
                <c:pt idx="163">
                  <c:v>4.8099999999999996</c:v>
                </c:pt>
                <c:pt idx="164">
                  <c:v>4.26</c:v>
                </c:pt>
                <c:pt idx="165">
                  <c:v>4.28</c:v>
                </c:pt>
                <c:pt idx="166">
                  <c:v>4.08</c:v>
                </c:pt>
                <c:pt idx="167">
                  <c:v>4.38</c:v>
                </c:pt>
                <c:pt idx="168">
                  <c:v>4.0599999999999996</c:v>
                </c:pt>
                <c:pt idx="169">
                  <c:v>3.77</c:v>
                </c:pt>
                <c:pt idx="170">
                  <c:v>3.9</c:v>
                </c:pt>
                <c:pt idx="171">
                  <c:v>4.26</c:v>
                </c:pt>
                <c:pt idx="172">
                  <c:v>4.26</c:v>
                </c:pt>
                <c:pt idx="173">
                  <c:v>3.9</c:v>
                </c:pt>
                <c:pt idx="174">
                  <c:v>3.28</c:v>
                </c:pt>
                <c:pt idx="175">
                  <c:v>3.11</c:v>
                </c:pt>
                <c:pt idx="176">
                  <c:v>3.71</c:v>
                </c:pt>
                <c:pt idx="177">
                  <c:v>4.08</c:v>
                </c:pt>
                <c:pt idx="178">
                  <c:v>4.2699999999999996</c:v>
                </c:pt>
                <c:pt idx="179">
                  <c:v>4.03</c:v>
                </c:pt>
                <c:pt idx="180">
                  <c:v>3.69</c:v>
                </c:pt>
                <c:pt idx="181">
                  <c:v>3.84</c:v>
                </c:pt>
                <c:pt idx="182">
                  <c:v>4.21</c:v>
                </c:pt>
                <c:pt idx="183">
                  <c:v>4.1399999999999997</c:v>
                </c:pt>
                <c:pt idx="184">
                  <c:v>4.38</c:v>
                </c:pt>
                <c:pt idx="185">
                  <c:v>4.2699999999999996</c:v>
                </c:pt>
                <c:pt idx="186">
                  <c:v>3.77</c:v>
                </c:pt>
                <c:pt idx="187">
                  <c:v>3.54</c:v>
                </c:pt>
                <c:pt idx="188">
                  <c:v>3.46</c:v>
                </c:pt>
                <c:pt idx="189">
                  <c:v>3.71</c:v>
                </c:pt>
                <c:pt idx="190">
                  <c:v>3.91</c:v>
                </c:pt>
                <c:pt idx="191">
                  <c:v>4.03</c:v>
                </c:pt>
                <c:pt idx="192">
                  <c:v>4.1899999999999986</c:v>
                </c:pt>
                <c:pt idx="193">
                  <c:v>4.3599999999999994</c:v>
                </c:pt>
                <c:pt idx="194">
                  <c:v>4.3499999999999996</c:v>
                </c:pt>
                <c:pt idx="195">
                  <c:v>4.46</c:v>
                </c:pt>
                <c:pt idx="196">
                  <c:v>4.3</c:v>
                </c:pt>
                <c:pt idx="197">
                  <c:v>4.26</c:v>
                </c:pt>
                <c:pt idx="198">
                  <c:v>4.4800000000000004</c:v>
                </c:pt>
                <c:pt idx="199">
                  <c:v>4.33</c:v>
                </c:pt>
                <c:pt idx="200">
                  <c:v>4.45</c:v>
                </c:pt>
                <c:pt idx="201">
                  <c:v>4.4800000000000004</c:v>
                </c:pt>
                <c:pt idx="202">
                  <c:v>4.87</c:v>
                </c:pt>
                <c:pt idx="203">
                  <c:v>5.77</c:v>
                </c:pt>
                <c:pt idx="204">
                  <c:v>6.02</c:v>
                </c:pt>
                <c:pt idx="205">
                  <c:v>6.89</c:v>
                </c:pt>
                <c:pt idx="206">
                  <c:v>7.04</c:v>
                </c:pt>
                <c:pt idx="207">
                  <c:v>6.93</c:v>
                </c:pt>
                <c:pt idx="208">
                  <c:v>7.05</c:v>
                </c:pt>
                <c:pt idx="209">
                  <c:v>7.1099999999999994</c:v>
                </c:pt>
                <c:pt idx="210">
                  <c:v>7.1599999999999993</c:v>
                </c:pt>
                <c:pt idx="211">
                  <c:v>7.08</c:v>
                </c:pt>
                <c:pt idx="212">
                  <c:v>6.8</c:v>
                </c:pt>
                <c:pt idx="213">
                  <c:v>6.85</c:v>
                </c:pt>
                <c:pt idx="214">
                  <c:v>6.6499999999999986</c:v>
                </c:pt>
                <c:pt idx="215">
                  <c:v>6.39</c:v>
                </c:pt>
                <c:pt idx="216">
                  <c:v>6.26</c:v>
                </c:pt>
                <c:pt idx="217">
                  <c:v>6.41</c:v>
                </c:pt>
                <c:pt idx="218">
                  <c:v>6.37</c:v>
                </c:pt>
                <c:pt idx="219">
                  <c:v>6.06</c:v>
                </c:pt>
                <c:pt idx="220">
                  <c:v>5.85</c:v>
                </c:pt>
                <c:pt idx="221">
                  <c:v>5.98</c:v>
                </c:pt>
                <c:pt idx="222">
                  <c:v>5.99</c:v>
                </c:pt>
                <c:pt idx="223">
                  <c:v>5.8599999999999994</c:v>
                </c:pt>
                <c:pt idx="224">
                  <c:v>5.54</c:v>
                </c:pt>
                <c:pt idx="225">
                  <c:v>5.29</c:v>
                </c:pt>
                <c:pt idx="226">
                  <c:v>5.21</c:v>
                </c:pt>
                <c:pt idx="227">
                  <c:v>5.22</c:v>
                </c:pt>
                <c:pt idx="228">
                  <c:v>5.1199999999999992</c:v>
                </c:pt>
                <c:pt idx="229">
                  <c:v>5.08</c:v>
                </c:pt>
                <c:pt idx="230">
                  <c:v>4.9400000000000004</c:v>
                </c:pt>
                <c:pt idx="231">
                  <c:v>4.5599999999999996</c:v>
                </c:pt>
                <c:pt idx="232">
                  <c:v>4.4400000000000004</c:v>
                </c:pt>
                <c:pt idx="233">
                  <c:v>4.24</c:v>
                </c:pt>
                <c:pt idx="234">
                  <c:v>4.2</c:v>
                </c:pt>
                <c:pt idx="235">
                  <c:v>4.2699999999999996</c:v>
                </c:pt>
                <c:pt idx="236">
                  <c:v>3.99</c:v>
                </c:pt>
                <c:pt idx="237">
                  <c:v>4.13</c:v>
                </c:pt>
                <c:pt idx="238">
                  <c:v>4.18</c:v>
                </c:pt>
                <c:pt idx="239">
                  <c:v>4.07</c:v>
                </c:pt>
                <c:pt idx="240">
                  <c:v>4.01</c:v>
                </c:pt>
                <c:pt idx="241">
                  <c:v>4.01</c:v>
                </c:pt>
                <c:pt idx="242">
                  <c:v>4.1599999999999993</c:v>
                </c:pt>
                <c:pt idx="243">
                  <c:v>4.1599999999999993</c:v>
                </c:pt>
                <c:pt idx="244">
                  <c:v>4.21</c:v>
                </c:pt>
                <c:pt idx="245">
                  <c:v>4.43</c:v>
                </c:pt>
                <c:pt idx="246">
                  <c:v>4.3</c:v>
                </c:pt>
                <c:pt idx="247">
                  <c:v>4.3099999999999996</c:v>
                </c:pt>
                <c:pt idx="248">
                  <c:v>4.4000000000000004</c:v>
                </c:pt>
                <c:pt idx="249">
                  <c:v>4.53</c:v>
                </c:pt>
                <c:pt idx="250">
                  <c:v>4.47</c:v>
                </c:pt>
                <c:pt idx="251">
                  <c:v>4.3199999999999994</c:v>
                </c:pt>
                <c:pt idx="252">
                  <c:v>4.37</c:v>
                </c:pt>
                <c:pt idx="253">
                  <c:v>4.51</c:v>
                </c:pt>
                <c:pt idx="254">
                  <c:v>4.37</c:v>
                </c:pt>
                <c:pt idx="255">
                  <c:v>4.3099999999999996</c:v>
                </c:pt>
                <c:pt idx="256">
                  <c:v>4.47</c:v>
                </c:pt>
                <c:pt idx="257">
                  <c:v>4.3899999999999997</c:v>
                </c:pt>
                <c:pt idx="258">
                  <c:v>4.34</c:v>
                </c:pt>
                <c:pt idx="259">
                  <c:v>4.2300000000000004</c:v>
                </c:pt>
                <c:pt idx="260">
                  <c:v>4.08</c:v>
                </c:pt>
                <c:pt idx="261">
                  <c:v>4.24</c:v>
                </c:pt>
                <c:pt idx="262">
                  <c:v>4.18</c:v>
                </c:pt>
                <c:pt idx="263">
                  <c:v>3.98</c:v>
                </c:pt>
                <c:pt idx="264">
                  <c:v>4.1099999999999994</c:v>
                </c:pt>
                <c:pt idx="265">
                  <c:v>4.2699999999999996</c:v>
                </c:pt>
                <c:pt idx="266">
                  <c:v>4.21</c:v>
                </c:pt>
                <c:pt idx="267">
                  <c:v>4.0199999999999996</c:v>
                </c:pt>
                <c:pt idx="268">
                  <c:v>4.03</c:v>
                </c:pt>
                <c:pt idx="269">
                  <c:v>3.9</c:v>
                </c:pt>
                <c:pt idx="270">
                  <c:v>3.84</c:v>
                </c:pt>
                <c:pt idx="271">
                  <c:v>3.72</c:v>
                </c:pt>
                <c:pt idx="272">
                  <c:v>3.59</c:v>
                </c:pt>
                <c:pt idx="273">
                  <c:v>3.65</c:v>
                </c:pt>
                <c:pt idx="274">
                  <c:v>3.58</c:v>
                </c:pt>
                <c:pt idx="275">
                  <c:v>3.46</c:v>
                </c:pt>
                <c:pt idx="276">
                  <c:v>3.39</c:v>
                </c:pt>
                <c:pt idx="277">
                  <c:v>3.31</c:v>
                </c:pt>
                <c:pt idx="278">
                  <c:v>3.33</c:v>
                </c:pt>
                <c:pt idx="279">
                  <c:v>3.19</c:v>
                </c:pt>
                <c:pt idx="280">
                  <c:v>3.08</c:v>
                </c:pt>
                <c:pt idx="281">
                  <c:v>3.19</c:v>
                </c:pt>
                <c:pt idx="282">
                  <c:v>3.31</c:v>
                </c:pt>
                <c:pt idx="283">
                  <c:v>3.26</c:v>
                </c:pt>
                <c:pt idx="284">
                  <c:v>3.22</c:v>
                </c:pt>
                <c:pt idx="285">
                  <c:v>3.28</c:v>
                </c:pt>
                <c:pt idx="286">
                  <c:v>3.43</c:v>
                </c:pt>
                <c:pt idx="287">
                  <c:v>3.43</c:v>
                </c:pt>
                <c:pt idx="288">
                  <c:v>3.49</c:v>
                </c:pt>
                <c:pt idx="289">
                  <c:v>3.66</c:v>
                </c:pt>
                <c:pt idx="290">
                  <c:v>3.57</c:v>
                </c:pt>
                <c:pt idx="291">
                  <c:v>3.66</c:v>
                </c:pt>
                <c:pt idx="292">
                  <c:v>3.67</c:v>
                </c:pt>
                <c:pt idx="293">
                  <c:v>3.68</c:v>
                </c:pt>
                <c:pt idx="294">
                  <c:v>3.58</c:v>
                </c:pt>
                <c:pt idx="295">
                  <c:v>3.54</c:v>
                </c:pt>
                <c:pt idx="296">
                  <c:v>3.45</c:v>
                </c:pt>
                <c:pt idx="297">
                  <c:v>3.36</c:v>
                </c:pt>
                <c:pt idx="298">
                  <c:v>3.31</c:v>
                </c:pt>
                <c:pt idx="299">
                  <c:v>3.22</c:v>
                </c:pt>
                <c:pt idx="300">
                  <c:v>3.32</c:v>
                </c:pt>
                <c:pt idx="301">
                  <c:v>3.38</c:v>
                </c:pt>
                <c:pt idx="302">
                  <c:v>3.3</c:v>
                </c:pt>
                <c:pt idx="303">
                  <c:v>3.24</c:v>
                </c:pt>
                <c:pt idx="304">
                  <c:v>3.23</c:v>
                </c:pt>
                <c:pt idx="305">
                  <c:v>3.25</c:v>
                </c:pt>
                <c:pt idx="306">
                  <c:v>3.31</c:v>
                </c:pt>
                <c:pt idx="307">
                  <c:v>3.26</c:v>
                </c:pt>
                <c:pt idx="308">
                  <c:v>3.19</c:v>
                </c:pt>
                <c:pt idx="309">
                  <c:v>3.26</c:v>
                </c:pt>
                <c:pt idx="310">
                  <c:v>3.27</c:v>
                </c:pt>
                <c:pt idx="311">
                  <c:v>3.26</c:v>
                </c:pt>
                <c:pt idx="312">
                  <c:v>3.21</c:v>
                </c:pt>
                <c:pt idx="313">
                  <c:v>3.26</c:v>
                </c:pt>
                <c:pt idx="314">
                  <c:v>3.2</c:v>
                </c:pt>
                <c:pt idx="315">
                  <c:v>3.26</c:v>
                </c:pt>
                <c:pt idx="316">
                  <c:v>3.29</c:v>
                </c:pt>
                <c:pt idx="317">
                  <c:v>3.31</c:v>
                </c:pt>
                <c:pt idx="318">
                  <c:v>3.36</c:v>
                </c:pt>
                <c:pt idx="319">
                  <c:v>3.3</c:v>
                </c:pt>
                <c:pt idx="320">
                  <c:v>3.26</c:v>
                </c:pt>
                <c:pt idx="321">
                  <c:v>3.22</c:v>
                </c:pt>
                <c:pt idx="322">
                  <c:v>3.15</c:v>
                </c:pt>
                <c:pt idx="323">
                  <c:v>3.14</c:v>
                </c:pt>
                <c:pt idx="324">
                  <c:v>3.22</c:v>
                </c:pt>
                <c:pt idx="325">
                  <c:v>3.3</c:v>
                </c:pt>
                <c:pt idx="326">
                  <c:v>3.23</c:v>
                </c:pt>
                <c:pt idx="327">
                  <c:v>3.25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62-4D89-857F-9058F7714E1A}"/>
            </c:ext>
          </c:extLst>
        </c:ser>
        <c:ser>
          <c:idx val="3"/>
          <c:order val="1"/>
          <c:tx>
            <c:strRef>
              <c:f>'失業率按性別、教育程度分'!$L$2</c:f>
              <c:strCache>
                <c:ptCount val="1"/>
                <c:pt idx="0">
                  <c:v>高　職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'失業率按性別、教育程度分'!$L$172:$L$499</c:f>
              <c:numCache>
                <c:formatCode>_(* #,##0.00_);_(* \(#,##0.00\);_(* "-"??_);_(@_)</c:formatCode>
                <c:ptCount val="328"/>
                <c:pt idx="0">
                  <c:v>1.95</c:v>
                </c:pt>
                <c:pt idx="1">
                  <c:v>2.21</c:v>
                </c:pt>
                <c:pt idx="2">
                  <c:v>2.16</c:v>
                </c:pt>
                <c:pt idx="3">
                  <c:v>2.13</c:v>
                </c:pt>
                <c:pt idx="4">
                  <c:v>2.2200000000000002</c:v>
                </c:pt>
                <c:pt idx="5">
                  <c:v>2.2799999999999998</c:v>
                </c:pt>
                <c:pt idx="6">
                  <c:v>2.52</c:v>
                </c:pt>
                <c:pt idx="7">
                  <c:v>2.93</c:v>
                </c:pt>
                <c:pt idx="8">
                  <c:v>2.4</c:v>
                </c:pt>
                <c:pt idx="9">
                  <c:v>1.98</c:v>
                </c:pt>
                <c:pt idx="10">
                  <c:v>1.65</c:v>
                </c:pt>
                <c:pt idx="11">
                  <c:v>1.55</c:v>
                </c:pt>
                <c:pt idx="12">
                  <c:v>1.52</c:v>
                </c:pt>
                <c:pt idx="13">
                  <c:v>1.94</c:v>
                </c:pt>
                <c:pt idx="14">
                  <c:v>1.8</c:v>
                </c:pt>
                <c:pt idx="15">
                  <c:v>1.81</c:v>
                </c:pt>
                <c:pt idx="16">
                  <c:v>1.8</c:v>
                </c:pt>
                <c:pt idx="17">
                  <c:v>2.04</c:v>
                </c:pt>
                <c:pt idx="18">
                  <c:v>2.2000000000000002</c:v>
                </c:pt>
                <c:pt idx="19">
                  <c:v>2.38</c:v>
                </c:pt>
                <c:pt idx="20">
                  <c:v>2.02</c:v>
                </c:pt>
                <c:pt idx="21">
                  <c:v>2.25</c:v>
                </c:pt>
                <c:pt idx="22">
                  <c:v>1.94</c:v>
                </c:pt>
                <c:pt idx="23">
                  <c:v>1.69</c:v>
                </c:pt>
                <c:pt idx="24">
                  <c:v>1.61</c:v>
                </c:pt>
                <c:pt idx="25">
                  <c:v>1.95</c:v>
                </c:pt>
                <c:pt idx="26">
                  <c:v>2.12</c:v>
                </c:pt>
                <c:pt idx="27">
                  <c:v>1.83</c:v>
                </c:pt>
                <c:pt idx="28">
                  <c:v>1.99</c:v>
                </c:pt>
                <c:pt idx="29">
                  <c:v>2.0299999999999998</c:v>
                </c:pt>
                <c:pt idx="30">
                  <c:v>2.42</c:v>
                </c:pt>
                <c:pt idx="31">
                  <c:v>2.48</c:v>
                </c:pt>
                <c:pt idx="32">
                  <c:v>1.93</c:v>
                </c:pt>
                <c:pt idx="33">
                  <c:v>2.15</c:v>
                </c:pt>
                <c:pt idx="34">
                  <c:v>1.95</c:v>
                </c:pt>
                <c:pt idx="35">
                  <c:v>2</c:v>
                </c:pt>
                <c:pt idx="36">
                  <c:v>1.94</c:v>
                </c:pt>
                <c:pt idx="37">
                  <c:v>1.86</c:v>
                </c:pt>
                <c:pt idx="38">
                  <c:v>1.99</c:v>
                </c:pt>
                <c:pt idx="39">
                  <c:v>2.17</c:v>
                </c:pt>
                <c:pt idx="40">
                  <c:v>2.11</c:v>
                </c:pt>
                <c:pt idx="41">
                  <c:v>2.0499999999999998</c:v>
                </c:pt>
                <c:pt idx="42">
                  <c:v>2.4900000000000002</c:v>
                </c:pt>
                <c:pt idx="43">
                  <c:v>2.61</c:v>
                </c:pt>
                <c:pt idx="44">
                  <c:v>2.71</c:v>
                </c:pt>
                <c:pt idx="45">
                  <c:v>2.63</c:v>
                </c:pt>
                <c:pt idx="46">
                  <c:v>2.31</c:v>
                </c:pt>
                <c:pt idx="47">
                  <c:v>2.5499999999999998</c:v>
                </c:pt>
                <c:pt idx="48">
                  <c:v>2.42</c:v>
                </c:pt>
                <c:pt idx="49">
                  <c:v>2.2999999999999998</c:v>
                </c:pt>
                <c:pt idx="50">
                  <c:v>2.79</c:v>
                </c:pt>
                <c:pt idx="51">
                  <c:v>2.54</c:v>
                </c:pt>
                <c:pt idx="52">
                  <c:v>2.86</c:v>
                </c:pt>
                <c:pt idx="53">
                  <c:v>3.05</c:v>
                </c:pt>
                <c:pt idx="54">
                  <c:v>3.32</c:v>
                </c:pt>
                <c:pt idx="55">
                  <c:v>3.74</c:v>
                </c:pt>
                <c:pt idx="56">
                  <c:v>3.53</c:v>
                </c:pt>
                <c:pt idx="57">
                  <c:v>3.53</c:v>
                </c:pt>
                <c:pt idx="58">
                  <c:v>3.54</c:v>
                </c:pt>
                <c:pt idx="59">
                  <c:v>3.07</c:v>
                </c:pt>
                <c:pt idx="60">
                  <c:v>3.13</c:v>
                </c:pt>
                <c:pt idx="61">
                  <c:v>3.04</c:v>
                </c:pt>
                <c:pt idx="62">
                  <c:v>2.87</c:v>
                </c:pt>
                <c:pt idx="63">
                  <c:v>2.98</c:v>
                </c:pt>
                <c:pt idx="64">
                  <c:v>2.98</c:v>
                </c:pt>
                <c:pt idx="65">
                  <c:v>3.36</c:v>
                </c:pt>
                <c:pt idx="66">
                  <c:v>3.18</c:v>
                </c:pt>
                <c:pt idx="67">
                  <c:v>3.26</c:v>
                </c:pt>
                <c:pt idx="68">
                  <c:v>3.15</c:v>
                </c:pt>
                <c:pt idx="69">
                  <c:v>3.08</c:v>
                </c:pt>
                <c:pt idx="70">
                  <c:v>3</c:v>
                </c:pt>
                <c:pt idx="71">
                  <c:v>2.68</c:v>
                </c:pt>
                <c:pt idx="72">
                  <c:v>2.62</c:v>
                </c:pt>
                <c:pt idx="73">
                  <c:v>2.89</c:v>
                </c:pt>
                <c:pt idx="74">
                  <c:v>2.9</c:v>
                </c:pt>
                <c:pt idx="75">
                  <c:v>3.11</c:v>
                </c:pt>
                <c:pt idx="76">
                  <c:v>3.03</c:v>
                </c:pt>
                <c:pt idx="77">
                  <c:v>3.09</c:v>
                </c:pt>
                <c:pt idx="78">
                  <c:v>3.43</c:v>
                </c:pt>
                <c:pt idx="79">
                  <c:v>3.57</c:v>
                </c:pt>
                <c:pt idx="80">
                  <c:v>3.23</c:v>
                </c:pt>
                <c:pt idx="81">
                  <c:v>3.48</c:v>
                </c:pt>
                <c:pt idx="82">
                  <c:v>3.52</c:v>
                </c:pt>
                <c:pt idx="83">
                  <c:v>3.2</c:v>
                </c:pt>
                <c:pt idx="84">
                  <c:v>2.94</c:v>
                </c:pt>
                <c:pt idx="85">
                  <c:v>3.01</c:v>
                </c:pt>
                <c:pt idx="86">
                  <c:v>3.3</c:v>
                </c:pt>
                <c:pt idx="87">
                  <c:v>3.49</c:v>
                </c:pt>
                <c:pt idx="88">
                  <c:v>3.53</c:v>
                </c:pt>
                <c:pt idx="89">
                  <c:v>3.35</c:v>
                </c:pt>
                <c:pt idx="90">
                  <c:v>3.48</c:v>
                </c:pt>
                <c:pt idx="91">
                  <c:v>3.47</c:v>
                </c:pt>
                <c:pt idx="92">
                  <c:v>3.46</c:v>
                </c:pt>
                <c:pt idx="93">
                  <c:v>3.52</c:v>
                </c:pt>
                <c:pt idx="94">
                  <c:v>3.31</c:v>
                </c:pt>
                <c:pt idx="95">
                  <c:v>3.28</c:v>
                </c:pt>
                <c:pt idx="96">
                  <c:v>3.08</c:v>
                </c:pt>
                <c:pt idx="97">
                  <c:v>3.32</c:v>
                </c:pt>
                <c:pt idx="98">
                  <c:v>3.45</c:v>
                </c:pt>
                <c:pt idx="99">
                  <c:v>3.52</c:v>
                </c:pt>
                <c:pt idx="100">
                  <c:v>3.37</c:v>
                </c:pt>
                <c:pt idx="101">
                  <c:v>3.3</c:v>
                </c:pt>
                <c:pt idx="102">
                  <c:v>3.4</c:v>
                </c:pt>
                <c:pt idx="103">
                  <c:v>3.48</c:v>
                </c:pt>
                <c:pt idx="104">
                  <c:v>3.54</c:v>
                </c:pt>
                <c:pt idx="105">
                  <c:v>3.68</c:v>
                </c:pt>
                <c:pt idx="106">
                  <c:v>3.78</c:v>
                </c:pt>
                <c:pt idx="107">
                  <c:v>3.81</c:v>
                </c:pt>
                <c:pt idx="108">
                  <c:v>3.94</c:v>
                </c:pt>
                <c:pt idx="109">
                  <c:v>4.2300000000000004</c:v>
                </c:pt>
                <c:pt idx="110">
                  <c:v>4.3599999999999994</c:v>
                </c:pt>
                <c:pt idx="111">
                  <c:v>4.49</c:v>
                </c:pt>
                <c:pt idx="112">
                  <c:v>4.8</c:v>
                </c:pt>
                <c:pt idx="113">
                  <c:v>5.0599999999999996</c:v>
                </c:pt>
                <c:pt idx="114">
                  <c:v>5.58</c:v>
                </c:pt>
                <c:pt idx="115">
                  <c:v>5.87</c:v>
                </c:pt>
                <c:pt idx="116">
                  <c:v>6.04</c:v>
                </c:pt>
                <c:pt idx="117">
                  <c:v>6.1599999999999993</c:v>
                </c:pt>
                <c:pt idx="118">
                  <c:v>5.99</c:v>
                </c:pt>
                <c:pt idx="119">
                  <c:v>5.85</c:v>
                </c:pt>
                <c:pt idx="120">
                  <c:v>5.8599999999999994</c:v>
                </c:pt>
                <c:pt idx="121">
                  <c:v>5.96</c:v>
                </c:pt>
                <c:pt idx="122">
                  <c:v>5.91</c:v>
                </c:pt>
                <c:pt idx="123">
                  <c:v>5.8599999999999994</c:v>
                </c:pt>
                <c:pt idx="124">
                  <c:v>5.93</c:v>
                </c:pt>
                <c:pt idx="125">
                  <c:v>5.95</c:v>
                </c:pt>
                <c:pt idx="126">
                  <c:v>5.98</c:v>
                </c:pt>
                <c:pt idx="127">
                  <c:v>6.1899999999999986</c:v>
                </c:pt>
                <c:pt idx="128">
                  <c:v>6.29</c:v>
                </c:pt>
                <c:pt idx="129">
                  <c:v>6.39</c:v>
                </c:pt>
                <c:pt idx="130">
                  <c:v>6.2</c:v>
                </c:pt>
                <c:pt idx="131">
                  <c:v>5.99</c:v>
                </c:pt>
                <c:pt idx="132">
                  <c:v>6.14</c:v>
                </c:pt>
                <c:pt idx="133">
                  <c:v>6.29</c:v>
                </c:pt>
                <c:pt idx="134">
                  <c:v>6.07</c:v>
                </c:pt>
                <c:pt idx="135">
                  <c:v>5.83</c:v>
                </c:pt>
                <c:pt idx="136">
                  <c:v>5.71</c:v>
                </c:pt>
                <c:pt idx="137">
                  <c:v>5.58</c:v>
                </c:pt>
                <c:pt idx="138">
                  <c:v>5.58</c:v>
                </c:pt>
                <c:pt idx="139">
                  <c:v>5.57</c:v>
                </c:pt>
                <c:pt idx="140">
                  <c:v>5.48</c:v>
                </c:pt>
                <c:pt idx="141">
                  <c:v>5.54</c:v>
                </c:pt>
                <c:pt idx="142">
                  <c:v>5.33</c:v>
                </c:pt>
                <c:pt idx="143">
                  <c:v>5.43</c:v>
                </c:pt>
                <c:pt idx="144">
                  <c:v>5.28</c:v>
                </c:pt>
                <c:pt idx="145">
                  <c:v>5.4</c:v>
                </c:pt>
                <c:pt idx="146">
                  <c:v>5.1099999999999994</c:v>
                </c:pt>
                <c:pt idx="147">
                  <c:v>4.79</c:v>
                </c:pt>
                <c:pt idx="148">
                  <c:v>4.9400000000000004</c:v>
                </c:pt>
                <c:pt idx="149">
                  <c:v>5.1199999999999992</c:v>
                </c:pt>
                <c:pt idx="150">
                  <c:v>5.22</c:v>
                </c:pt>
                <c:pt idx="151">
                  <c:v>5.33</c:v>
                </c:pt>
                <c:pt idx="152">
                  <c:v>4.92</c:v>
                </c:pt>
                <c:pt idx="153">
                  <c:v>4.41</c:v>
                </c:pt>
                <c:pt idx="154">
                  <c:v>4.5</c:v>
                </c:pt>
                <c:pt idx="155">
                  <c:v>4.75</c:v>
                </c:pt>
                <c:pt idx="156">
                  <c:v>4.75</c:v>
                </c:pt>
                <c:pt idx="157">
                  <c:v>4.7</c:v>
                </c:pt>
                <c:pt idx="158">
                  <c:v>4.5599999999999996</c:v>
                </c:pt>
                <c:pt idx="159">
                  <c:v>4.3</c:v>
                </c:pt>
                <c:pt idx="160">
                  <c:v>4.2699999999999996</c:v>
                </c:pt>
                <c:pt idx="161">
                  <c:v>4.6399999999999997</c:v>
                </c:pt>
                <c:pt idx="162">
                  <c:v>4.79</c:v>
                </c:pt>
                <c:pt idx="163">
                  <c:v>4.74</c:v>
                </c:pt>
                <c:pt idx="164">
                  <c:v>4.76</c:v>
                </c:pt>
                <c:pt idx="165">
                  <c:v>4.6099999999999994</c:v>
                </c:pt>
                <c:pt idx="166">
                  <c:v>4.49</c:v>
                </c:pt>
                <c:pt idx="167">
                  <c:v>4.18</c:v>
                </c:pt>
                <c:pt idx="168">
                  <c:v>4.05</c:v>
                </c:pt>
                <c:pt idx="169">
                  <c:v>4.3599999999999994</c:v>
                </c:pt>
                <c:pt idx="170">
                  <c:v>4.4800000000000004</c:v>
                </c:pt>
                <c:pt idx="171">
                  <c:v>4.3</c:v>
                </c:pt>
                <c:pt idx="172">
                  <c:v>4.3599999999999994</c:v>
                </c:pt>
                <c:pt idx="173">
                  <c:v>4.5199999999999996</c:v>
                </c:pt>
                <c:pt idx="174">
                  <c:v>4.7</c:v>
                </c:pt>
                <c:pt idx="175">
                  <c:v>4.83</c:v>
                </c:pt>
                <c:pt idx="176">
                  <c:v>4.53</c:v>
                </c:pt>
                <c:pt idx="177">
                  <c:v>4.3499999999999996</c:v>
                </c:pt>
                <c:pt idx="178">
                  <c:v>4.3499999999999996</c:v>
                </c:pt>
                <c:pt idx="179">
                  <c:v>4.3599999999999994</c:v>
                </c:pt>
                <c:pt idx="180">
                  <c:v>4.28</c:v>
                </c:pt>
                <c:pt idx="181">
                  <c:v>4.3499999999999996</c:v>
                </c:pt>
                <c:pt idx="182">
                  <c:v>4.46</c:v>
                </c:pt>
                <c:pt idx="183">
                  <c:v>4.26</c:v>
                </c:pt>
                <c:pt idx="184">
                  <c:v>4.3899999999999997</c:v>
                </c:pt>
                <c:pt idx="185">
                  <c:v>4.54</c:v>
                </c:pt>
                <c:pt idx="186">
                  <c:v>4.5599999999999996</c:v>
                </c:pt>
                <c:pt idx="187">
                  <c:v>4.63</c:v>
                </c:pt>
                <c:pt idx="188">
                  <c:v>4.37</c:v>
                </c:pt>
                <c:pt idx="189">
                  <c:v>4.54</c:v>
                </c:pt>
                <c:pt idx="190">
                  <c:v>4.38</c:v>
                </c:pt>
                <c:pt idx="191">
                  <c:v>4.21</c:v>
                </c:pt>
                <c:pt idx="192">
                  <c:v>4.01</c:v>
                </c:pt>
                <c:pt idx="193">
                  <c:v>4.2300000000000004</c:v>
                </c:pt>
                <c:pt idx="194">
                  <c:v>4.04</c:v>
                </c:pt>
                <c:pt idx="195">
                  <c:v>3.83</c:v>
                </c:pt>
                <c:pt idx="196">
                  <c:v>3.99</c:v>
                </c:pt>
                <c:pt idx="197">
                  <c:v>4.1199999999999992</c:v>
                </c:pt>
                <c:pt idx="198">
                  <c:v>4.07</c:v>
                </c:pt>
                <c:pt idx="199">
                  <c:v>4.18</c:v>
                </c:pt>
                <c:pt idx="200">
                  <c:v>4.46</c:v>
                </c:pt>
                <c:pt idx="201">
                  <c:v>4.76</c:v>
                </c:pt>
                <c:pt idx="202">
                  <c:v>4.92</c:v>
                </c:pt>
                <c:pt idx="203">
                  <c:v>5.34</c:v>
                </c:pt>
                <c:pt idx="204">
                  <c:v>5.89</c:v>
                </c:pt>
                <c:pt idx="205">
                  <c:v>6.23</c:v>
                </c:pt>
                <c:pt idx="206">
                  <c:v>6.1599999999999993</c:v>
                </c:pt>
                <c:pt idx="207">
                  <c:v>6.05</c:v>
                </c:pt>
                <c:pt idx="208">
                  <c:v>6.1599999999999993</c:v>
                </c:pt>
                <c:pt idx="209">
                  <c:v>6.29</c:v>
                </c:pt>
                <c:pt idx="210">
                  <c:v>6.3599999999999994</c:v>
                </c:pt>
                <c:pt idx="211">
                  <c:v>6.47</c:v>
                </c:pt>
                <c:pt idx="212">
                  <c:v>6.44</c:v>
                </c:pt>
                <c:pt idx="213">
                  <c:v>6.23</c:v>
                </c:pt>
                <c:pt idx="214">
                  <c:v>6.25</c:v>
                </c:pt>
                <c:pt idx="215">
                  <c:v>6.25</c:v>
                </c:pt>
                <c:pt idx="216">
                  <c:v>6.27</c:v>
                </c:pt>
                <c:pt idx="217">
                  <c:v>6.21</c:v>
                </c:pt>
                <c:pt idx="218">
                  <c:v>6.07</c:v>
                </c:pt>
                <c:pt idx="219">
                  <c:v>5.93</c:v>
                </c:pt>
                <c:pt idx="220">
                  <c:v>5.67</c:v>
                </c:pt>
                <c:pt idx="221">
                  <c:v>5.6</c:v>
                </c:pt>
                <c:pt idx="222">
                  <c:v>5.6599999999999993</c:v>
                </c:pt>
                <c:pt idx="223">
                  <c:v>5.51</c:v>
                </c:pt>
                <c:pt idx="224">
                  <c:v>5.33</c:v>
                </c:pt>
                <c:pt idx="225">
                  <c:v>5.24</c:v>
                </c:pt>
                <c:pt idx="226">
                  <c:v>5.09</c:v>
                </c:pt>
                <c:pt idx="227">
                  <c:v>4.99</c:v>
                </c:pt>
                <c:pt idx="228">
                  <c:v>4.88</c:v>
                </c:pt>
                <c:pt idx="229">
                  <c:v>4.92</c:v>
                </c:pt>
                <c:pt idx="230">
                  <c:v>4.68</c:v>
                </c:pt>
                <c:pt idx="231">
                  <c:v>4.7300000000000004</c:v>
                </c:pt>
                <c:pt idx="232">
                  <c:v>4.7</c:v>
                </c:pt>
                <c:pt idx="233">
                  <c:v>4.6199999999999992</c:v>
                </c:pt>
                <c:pt idx="234">
                  <c:v>4.67</c:v>
                </c:pt>
                <c:pt idx="235">
                  <c:v>4.71</c:v>
                </c:pt>
                <c:pt idx="236">
                  <c:v>4.4800000000000004</c:v>
                </c:pt>
                <c:pt idx="237">
                  <c:v>4.45</c:v>
                </c:pt>
                <c:pt idx="238">
                  <c:v>4.4000000000000004</c:v>
                </c:pt>
                <c:pt idx="239">
                  <c:v>4.3199999999999994</c:v>
                </c:pt>
                <c:pt idx="240">
                  <c:v>4.3099999999999996</c:v>
                </c:pt>
                <c:pt idx="241">
                  <c:v>4.3599999999999994</c:v>
                </c:pt>
                <c:pt idx="242">
                  <c:v>4.22</c:v>
                </c:pt>
                <c:pt idx="243">
                  <c:v>4.1599999999999993</c:v>
                </c:pt>
                <c:pt idx="244">
                  <c:v>4.1099999999999994</c:v>
                </c:pt>
                <c:pt idx="245">
                  <c:v>4.03</c:v>
                </c:pt>
                <c:pt idx="246">
                  <c:v>4.08</c:v>
                </c:pt>
                <c:pt idx="247">
                  <c:v>4.18</c:v>
                </c:pt>
                <c:pt idx="248">
                  <c:v>4.1099999999999994</c:v>
                </c:pt>
                <c:pt idx="249">
                  <c:v>4.0999999999999996</c:v>
                </c:pt>
                <c:pt idx="250">
                  <c:v>4.0599999999999996</c:v>
                </c:pt>
                <c:pt idx="251">
                  <c:v>4.0999999999999996</c:v>
                </c:pt>
                <c:pt idx="252">
                  <c:v>4.1599999999999993</c:v>
                </c:pt>
                <c:pt idx="253">
                  <c:v>4.2</c:v>
                </c:pt>
                <c:pt idx="254">
                  <c:v>4.0999999999999996</c:v>
                </c:pt>
                <c:pt idx="255">
                  <c:v>4</c:v>
                </c:pt>
                <c:pt idx="256">
                  <c:v>3.89</c:v>
                </c:pt>
                <c:pt idx="257">
                  <c:v>3.93</c:v>
                </c:pt>
                <c:pt idx="258">
                  <c:v>3.96</c:v>
                </c:pt>
                <c:pt idx="259">
                  <c:v>4.0599999999999996</c:v>
                </c:pt>
                <c:pt idx="260">
                  <c:v>4.13</c:v>
                </c:pt>
                <c:pt idx="261">
                  <c:v>4.1599999999999993</c:v>
                </c:pt>
                <c:pt idx="262">
                  <c:v>4.09</c:v>
                </c:pt>
                <c:pt idx="263">
                  <c:v>4.08</c:v>
                </c:pt>
                <c:pt idx="264">
                  <c:v>4.0199999999999996</c:v>
                </c:pt>
                <c:pt idx="265">
                  <c:v>3.97</c:v>
                </c:pt>
                <c:pt idx="266">
                  <c:v>3.86</c:v>
                </c:pt>
                <c:pt idx="267">
                  <c:v>3.78</c:v>
                </c:pt>
                <c:pt idx="268">
                  <c:v>3.71</c:v>
                </c:pt>
                <c:pt idx="269">
                  <c:v>3.78</c:v>
                </c:pt>
                <c:pt idx="270">
                  <c:v>3.83</c:v>
                </c:pt>
                <c:pt idx="271">
                  <c:v>3.9</c:v>
                </c:pt>
                <c:pt idx="272">
                  <c:v>3.84</c:v>
                </c:pt>
                <c:pt idx="273">
                  <c:v>3.77</c:v>
                </c:pt>
                <c:pt idx="274">
                  <c:v>3.85</c:v>
                </c:pt>
                <c:pt idx="275">
                  <c:v>3.84</c:v>
                </c:pt>
                <c:pt idx="276">
                  <c:v>3.78</c:v>
                </c:pt>
                <c:pt idx="277">
                  <c:v>3.82</c:v>
                </c:pt>
                <c:pt idx="278">
                  <c:v>3.85</c:v>
                </c:pt>
                <c:pt idx="279">
                  <c:v>3.87</c:v>
                </c:pt>
                <c:pt idx="280">
                  <c:v>3.89</c:v>
                </c:pt>
                <c:pt idx="281">
                  <c:v>3.85</c:v>
                </c:pt>
                <c:pt idx="282">
                  <c:v>3.84</c:v>
                </c:pt>
                <c:pt idx="283">
                  <c:v>3.86</c:v>
                </c:pt>
                <c:pt idx="284">
                  <c:v>3.84</c:v>
                </c:pt>
                <c:pt idx="285">
                  <c:v>3.85</c:v>
                </c:pt>
                <c:pt idx="286">
                  <c:v>3.82</c:v>
                </c:pt>
                <c:pt idx="287">
                  <c:v>3.85</c:v>
                </c:pt>
                <c:pt idx="288">
                  <c:v>3.83</c:v>
                </c:pt>
                <c:pt idx="289">
                  <c:v>3.91</c:v>
                </c:pt>
                <c:pt idx="290">
                  <c:v>3.86</c:v>
                </c:pt>
                <c:pt idx="291">
                  <c:v>3.83</c:v>
                </c:pt>
                <c:pt idx="292">
                  <c:v>3.88</c:v>
                </c:pt>
                <c:pt idx="293">
                  <c:v>3.85</c:v>
                </c:pt>
                <c:pt idx="294">
                  <c:v>3.94</c:v>
                </c:pt>
                <c:pt idx="295">
                  <c:v>3.97</c:v>
                </c:pt>
                <c:pt idx="296">
                  <c:v>3.94</c:v>
                </c:pt>
                <c:pt idx="297">
                  <c:v>3.87</c:v>
                </c:pt>
                <c:pt idx="298">
                  <c:v>3.83</c:v>
                </c:pt>
                <c:pt idx="299">
                  <c:v>3.78</c:v>
                </c:pt>
                <c:pt idx="300">
                  <c:v>3.75</c:v>
                </c:pt>
                <c:pt idx="301">
                  <c:v>3.79</c:v>
                </c:pt>
                <c:pt idx="302">
                  <c:v>3.74</c:v>
                </c:pt>
                <c:pt idx="303">
                  <c:v>3.66</c:v>
                </c:pt>
                <c:pt idx="304">
                  <c:v>3.69</c:v>
                </c:pt>
                <c:pt idx="305">
                  <c:v>3.7</c:v>
                </c:pt>
                <c:pt idx="306">
                  <c:v>3.74</c:v>
                </c:pt>
                <c:pt idx="307">
                  <c:v>3.75</c:v>
                </c:pt>
                <c:pt idx="308">
                  <c:v>3.68</c:v>
                </c:pt>
                <c:pt idx="309">
                  <c:v>3.65</c:v>
                </c:pt>
                <c:pt idx="310">
                  <c:v>3.62</c:v>
                </c:pt>
                <c:pt idx="311">
                  <c:v>3.58</c:v>
                </c:pt>
                <c:pt idx="312">
                  <c:v>3.55</c:v>
                </c:pt>
                <c:pt idx="313">
                  <c:v>3.59</c:v>
                </c:pt>
                <c:pt idx="314">
                  <c:v>3.55</c:v>
                </c:pt>
                <c:pt idx="315">
                  <c:v>3.51</c:v>
                </c:pt>
                <c:pt idx="316">
                  <c:v>3.48</c:v>
                </c:pt>
                <c:pt idx="317">
                  <c:v>3.52</c:v>
                </c:pt>
                <c:pt idx="318">
                  <c:v>3.57</c:v>
                </c:pt>
                <c:pt idx="319">
                  <c:v>3.59</c:v>
                </c:pt>
                <c:pt idx="320">
                  <c:v>3.54</c:v>
                </c:pt>
                <c:pt idx="321">
                  <c:v>3.51</c:v>
                </c:pt>
                <c:pt idx="322">
                  <c:v>3.46</c:v>
                </c:pt>
                <c:pt idx="323">
                  <c:v>3.44</c:v>
                </c:pt>
                <c:pt idx="324">
                  <c:v>3.48</c:v>
                </c:pt>
                <c:pt idx="325">
                  <c:v>3.5</c:v>
                </c:pt>
                <c:pt idx="326">
                  <c:v>3.51</c:v>
                </c:pt>
                <c:pt idx="327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62-4D89-857F-9058F7714E1A}"/>
            </c:ext>
          </c:extLst>
        </c:ser>
        <c:ser>
          <c:idx val="2"/>
          <c:order val="2"/>
          <c:tx>
            <c:strRef>
              <c:f>'失業率按性別、教育程度分'!$K$2</c:f>
              <c:strCache>
                <c:ptCount val="1"/>
                <c:pt idx="0">
                  <c:v>高　中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'失業率按性別、教育程度分'!$K$172:$K$499</c:f>
              <c:numCache>
                <c:formatCode>_(* #,##0.00_);_(* \(#,##0.00\);_(* "-"??_);_(@_)</c:formatCode>
                <c:ptCount val="328"/>
                <c:pt idx="0">
                  <c:v>1.9</c:v>
                </c:pt>
                <c:pt idx="1">
                  <c:v>2.2000000000000002</c:v>
                </c:pt>
                <c:pt idx="2">
                  <c:v>2.09</c:v>
                </c:pt>
                <c:pt idx="3">
                  <c:v>1.81</c:v>
                </c:pt>
                <c:pt idx="4">
                  <c:v>2.0699999999999998</c:v>
                </c:pt>
                <c:pt idx="5">
                  <c:v>2.0299999999999998</c:v>
                </c:pt>
                <c:pt idx="6">
                  <c:v>2.2999999999999998</c:v>
                </c:pt>
                <c:pt idx="7">
                  <c:v>2.37</c:v>
                </c:pt>
                <c:pt idx="8">
                  <c:v>2.62</c:v>
                </c:pt>
                <c:pt idx="9">
                  <c:v>1.96</c:v>
                </c:pt>
                <c:pt idx="10">
                  <c:v>1.62</c:v>
                </c:pt>
                <c:pt idx="11">
                  <c:v>1.63</c:v>
                </c:pt>
                <c:pt idx="12">
                  <c:v>1.92</c:v>
                </c:pt>
                <c:pt idx="13">
                  <c:v>1.42</c:v>
                </c:pt>
                <c:pt idx="14">
                  <c:v>1.83</c:v>
                </c:pt>
                <c:pt idx="15">
                  <c:v>1.62</c:v>
                </c:pt>
                <c:pt idx="16">
                  <c:v>1.76</c:v>
                </c:pt>
                <c:pt idx="17">
                  <c:v>1.82</c:v>
                </c:pt>
                <c:pt idx="18">
                  <c:v>1.9</c:v>
                </c:pt>
                <c:pt idx="19">
                  <c:v>2.17</c:v>
                </c:pt>
                <c:pt idx="20">
                  <c:v>1.98</c:v>
                </c:pt>
                <c:pt idx="21">
                  <c:v>2.27</c:v>
                </c:pt>
                <c:pt idx="22">
                  <c:v>1.72</c:v>
                </c:pt>
                <c:pt idx="23">
                  <c:v>1.41</c:v>
                </c:pt>
                <c:pt idx="24">
                  <c:v>1.57</c:v>
                </c:pt>
                <c:pt idx="25">
                  <c:v>2.1</c:v>
                </c:pt>
                <c:pt idx="26">
                  <c:v>1.83</c:v>
                </c:pt>
                <c:pt idx="27">
                  <c:v>1.73</c:v>
                </c:pt>
                <c:pt idx="28">
                  <c:v>1.56</c:v>
                </c:pt>
                <c:pt idx="29">
                  <c:v>1.84</c:v>
                </c:pt>
                <c:pt idx="30">
                  <c:v>1.94</c:v>
                </c:pt>
                <c:pt idx="31">
                  <c:v>2.38</c:v>
                </c:pt>
                <c:pt idx="32">
                  <c:v>1.97</c:v>
                </c:pt>
                <c:pt idx="33">
                  <c:v>1.58</c:v>
                </c:pt>
                <c:pt idx="34">
                  <c:v>1.5</c:v>
                </c:pt>
                <c:pt idx="35">
                  <c:v>1.68</c:v>
                </c:pt>
                <c:pt idx="36">
                  <c:v>1.73</c:v>
                </c:pt>
                <c:pt idx="37">
                  <c:v>2.0499999999999998</c:v>
                </c:pt>
                <c:pt idx="38">
                  <c:v>2.2999999999999998</c:v>
                </c:pt>
                <c:pt idx="39">
                  <c:v>1.91</c:v>
                </c:pt>
                <c:pt idx="40">
                  <c:v>2.57</c:v>
                </c:pt>
                <c:pt idx="41">
                  <c:v>2.57</c:v>
                </c:pt>
                <c:pt idx="42">
                  <c:v>2.06</c:v>
                </c:pt>
                <c:pt idx="43">
                  <c:v>2.27</c:v>
                </c:pt>
                <c:pt idx="44">
                  <c:v>2.1</c:v>
                </c:pt>
                <c:pt idx="45">
                  <c:v>1.9</c:v>
                </c:pt>
                <c:pt idx="46">
                  <c:v>1.85</c:v>
                </c:pt>
                <c:pt idx="47">
                  <c:v>2.12</c:v>
                </c:pt>
                <c:pt idx="48">
                  <c:v>2.29</c:v>
                </c:pt>
                <c:pt idx="49">
                  <c:v>2.0099999999999998</c:v>
                </c:pt>
                <c:pt idx="50">
                  <c:v>2.6</c:v>
                </c:pt>
                <c:pt idx="51">
                  <c:v>2.5</c:v>
                </c:pt>
                <c:pt idx="52">
                  <c:v>3.4</c:v>
                </c:pt>
                <c:pt idx="53">
                  <c:v>2.86</c:v>
                </c:pt>
                <c:pt idx="54">
                  <c:v>2.63</c:v>
                </c:pt>
                <c:pt idx="55">
                  <c:v>2.94</c:v>
                </c:pt>
                <c:pt idx="56">
                  <c:v>3.25</c:v>
                </c:pt>
                <c:pt idx="57">
                  <c:v>3.53</c:v>
                </c:pt>
                <c:pt idx="58">
                  <c:v>3.01</c:v>
                </c:pt>
                <c:pt idx="59">
                  <c:v>2.82</c:v>
                </c:pt>
                <c:pt idx="60">
                  <c:v>2.79</c:v>
                </c:pt>
                <c:pt idx="61">
                  <c:v>3.6</c:v>
                </c:pt>
                <c:pt idx="62">
                  <c:v>3.44</c:v>
                </c:pt>
                <c:pt idx="63">
                  <c:v>2.89</c:v>
                </c:pt>
                <c:pt idx="64">
                  <c:v>2.69</c:v>
                </c:pt>
                <c:pt idx="65">
                  <c:v>3.17</c:v>
                </c:pt>
                <c:pt idx="66">
                  <c:v>3.1</c:v>
                </c:pt>
                <c:pt idx="67">
                  <c:v>2.68</c:v>
                </c:pt>
                <c:pt idx="68">
                  <c:v>2.42</c:v>
                </c:pt>
                <c:pt idx="69">
                  <c:v>2.79</c:v>
                </c:pt>
                <c:pt idx="70">
                  <c:v>2.65</c:v>
                </c:pt>
                <c:pt idx="71">
                  <c:v>2.52</c:v>
                </c:pt>
                <c:pt idx="72">
                  <c:v>2.59</c:v>
                </c:pt>
                <c:pt idx="73">
                  <c:v>3.24</c:v>
                </c:pt>
                <c:pt idx="74">
                  <c:v>2.7</c:v>
                </c:pt>
                <c:pt idx="75">
                  <c:v>1.99</c:v>
                </c:pt>
                <c:pt idx="76">
                  <c:v>2.37</c:v>
                </c:pt>
                <c:pt idx="77">
                  <c:v>2.54</c:v>
                </c:pt>
                <c:pt idx="78">
                  <c:v>2.9</c:v>
                </c:pt>
                <c:pt idx="79">
                  <c:v>3.06</c:v>
                </c:pt>
                <c:pt idx="80">
                  <c:v>3.51</c:v>
                </c:pt>
                <c:pt idx="81">
                  <c:v>3.51</c:v>
                </c:pt>
                <c:pt idx="82">
                  <c:v>3.39</c:v>
                </c:pt>
                <c:pt idx="83">
                  <c:v>2.37</c:v>
                </c:pt>
                <c:pt idx="84">
                  <c:v>2.4300000000000002</c:v>
                </c:pt>
                <c:pt idx="85">
                  <c:v>2.61</c:v>
                </c:pt>
                <c:pt idx="86">
                  <c:v>3.11</c:v>
                </c:pt>
                <c:pt idx="87">
                  <c:v>2.82</c:v>
                </c:pt>
                <c:pt idx="88">
                  <c:v>2.69</c:v>
                </c:pt>
                <c:pt idx="89">
                  <c:v>2.78</c:v>
                </c:pt>
                <c:pt idx="90">
                  <c:v>3.05</c:v>
                </c:pt>
                <c:pt idx="91">
                  <c:v>3.32</c:v>
                </c:pt>
                <c:pt idx="92">
                  <c:v>3.04</c:v>
                </c:pt>
                <c:pt idx="93">
                  <c:v>2.85</c:v>
                </c:pt>
                <c:pt idx="94">
                  <c:v>3.26</c:v>
                </c:pt>
                <c:pt idx="95">
                  <c:v>3.09</c:v>
                </c:pt>
                <c:pt idx="96">
                  <c:v>3.17</c:v>
                </c:pt>
                <c:pt idx="97">
                  <c:v>2.91</c:v>
                </c:pt>
                <c:pt idx="98">
                  <c:v>2.81</c:v>
                </c:pt>
                <c:pt idx="99">
                  <c:v>2.4500000000000002</c:v>
                </c:pt>
                <c:pt idx="100">
                  <c:v>2.57</c:v>
                </c:pt>
                <c:pt idx="101">
                  <c:v>2.87</c:v>
                </c:pt>
                <c:pt idx="102">
                  <c:v>2.71</c:v>
                </c:pt>
                <c:pt idx="103">
                  <c:v>3.07</c:v>
                </c:pt>
                <c:pt idx="104">
                  <c:v>3.07</c:v>
                </c:pt>
                <c:pt idx="105">
                  <c:v>3.16</c:v>
                </c:pt>
                <c:pt idx="106">
                  <c:v>3.28</c:v>
                </c:pt>
                <c:pt idx="107">
                  <c:v>3.39</c:v>
                </c:pt>
                <c:pt idx="108">
                  <c:v>3.52</c:v>
                </c:pt>
                <c:pt idx="109">
                  <c:v>4.21</c:v>
                </c:pt>
                <c:pt idx="110">
                  <c:v>4.3199999999999994</c:v>
                </c:pt>
                <c:pt idx="111">
                  <c:v>4.09</c:v>
                </c:pt>
                <c:pt idx="112">
                  <c:v>4.21</c:v>
                </c:pt>
                <c:pt idx="113">
                  <c:v>4.37</c:v>
                </c:pt>
                <c:pt idx="114">
                  <c:v>5.0999999999999996</c:v>
                </c:pt>
                <c:pt idx="115">
                  <c:v>5.58</c:v>
                </c:pt>
                <c:pt idx="116">
                  <c:v>5.6499999999999986</c:v>
                </c:pt>
                <c:pt idx="117">
                  <c:v>5.89</c:v>
                </c:pt>
                <c:pt idx="118">
                  <c:v>5.78</c:v>
                </c:pt>
                <c:pt idx="119">
                  <c:v>5.64</c:v>
                </c:pt>
                <c:pt idx="120">
                  <c:v>5.72</c:v>
                </c:pt>
                <c:pt idx="121">
                  <c:v>5.6599999999999993</c:v>
                </c:pt>
                <c:pt idx="122">
                  <c:v>5.74</c:v>
                </c:pt>
                <c:pt idx="123">
                  <c:v>5.41</c:v>
                </c:pt>
                <c:pt idx="124">
                  <c:v>5.2</c:v>
                </c:pt>
                <c:pt idx="125">
                  <c:v>5.42</c:v>
                </c:pt>
                <c:pt idx="126">
                  <c:v>5.87</c:v>
                </c:pt>
                <c:pt idx="127">
                  <c:v>5.97</c:v>
                </c:pt>
                <c:pt idx="128">
                  <c:v>5.59</c:v>
                </c:pt>
                <c:pt idx="129">
                  <c:v>5.52</c:v>
                </c:pt>
                <c:pt idx="130">
                  <c:v>5.29</c:v>
                </c:pt>
                <c:pt idx="131">
                  <c:v>5.1599999999999993</c:v>
                </c:pt>
                <c:pt idx="132">
                  <c:v>5.25</c:v>
                </c:pt>
                <c:pt idx="133">
                  <c:v>5.3599999999999994</c:v>
                </c:pt>
                <c:pt idx="134">
                  <c:v>5.48</c:v>
                </c:pt>
                <c:pt idx="135">
                  <c:v>5.07</c:v>
                </c:pt>
                <c:pt idx="136">
                  <c:v>5.03</c:v>
                </c:pt>
                <c:pt idx="137">
                  <c:v>5.42</c:v>
                </c:pt>
                <c:pt idx="138">
                  <c:v>5.8199999999999994</c:v>
                </c:pt>
                <c:pt idx="139">
                  <c:v>5.94</c:v>
                </c:pt>
                <c:pt idx="140">
                  <c:v>5.39</c:v>
                </c:pt>
                <c:pt idx="141">
                  <c:v>5.04</c:v>
                </c:pt>
                <c:pt idx="142">
                  <c:v>4.83</c:v>
                </c:pt>
                <c:pt idx="143">
                  <c:v>4.68</c:v>
                </c:pt>
                <c:pt idx="144">
                  <c:v>4.0999999999999996</c:v>
                </c:pt>
                <c:pt idx="145">
                  <c:v>4.34</c:v>
                </c:pt>
                <c:pt idx="146">
                  <c:v>4.68</c:v>
                </c:pt>
                <c:pt idx="147">
                  <c:v>5.05</c:v>
                </c:pt>
                <c:pt idx="148">
                  <c:v>4.75</c:v>
                </c:pt>
                <c:pt idx="149">
                  <c:v>4.8499999999999996</c:v>
                </c:pt>
                <c:pt idx="150">
                  <c:v>4.3199999999999994</c:v>
                </c:pt>
                <c:pt idx="151">
                  <c:v>4.51</c:v>
                </c:pt>
                <c:pt idx="152">
                  <c:v>4.4400000000000004</c:v>
                </c:pt>
                <c:pt idx="153">
                  <c:v>4.75</c:v>
                </c:pt>
                <c:pt idx="154">
                  <c:v>4.3199999999999994</c:v>
                </c:pt>
                <c:pt idx="155">
                  <c:v>4.09</c:v>
                </c:pt>
                <c:pt idx="156">
                  <c:v>4.2</c:v>
                </c:pt>
                <c:pt idx="157">
                  <c:v>4.6199999999999992</c:v>
                </c:pt>
                <c:pt idx="158">
                  <c:v>4.79</c:v>
                </c:pt>
                <c:pt idx="159">
                  <c:v>5.0199999999999996</c:v>
                </c:pt>
                <c:pt idx="160">
                  <c:v>4.37</c:v>
                </c:pt>
                <c:pt idx="161">
                  <c:v>3.91</c:v>
                </c:pt>
                <c:pt idx="162">
                  <c:v>3.7</c:v>
                </c:pt>
                <c:pt idx="163">
                  <c:v>4.1899999999999986</c:v>
                </c:pt>
                <c:pt idx="164">
                  <c:v>4.6899999999999986</c:v>
                </c:pt>
                <c:pt idx="165">
                  <c:v>4.87</c:v>
                </c:pt>
                <c:pt idx="166">
                  <c:v>4.67</c:v>
                </c:pt>
                <c:pt idx="167">
                  <c:v>4.2699999999999996</c:v>
                </c:pt>
                <c:pt idx="168">
                  <c:v>4.1599999999999993</c:v>
                </c:pt>
                <c:pt idx="169">
                  <c:v>4.34</c:v>
                </c:pt>
                <c:pt idx="170">
                  <c:v>4.3199999999999994</c:v>
                </c:pt>
                <c:pt idx="171">
                  <c:v>3.99</c:v>
                </c:pt>
                <c:pt idx="172">
                  <c:v>3.97</c:v>
                </c:pt>
                <c:pt idx="173">
                  <c:v>4.01</c:v>
                </c:pt>
                <c:pt idx="174">
                  <c:v>4.4000000000000004</c:v>
                </c:pt>
                <c:pt idx="175">
                  <c:v>4.6599999999999993</c:v>
                </c:pt>
                <c:pt idx="176">
                  <c:v>4.3599999999999994</c:v>
                </c:pt>
                <c:pt idx="177">
                  <c:v>4.09</c:v>
                </c:pt>
                <c:pt idx="178">
                  <c:v>3.77</c:v>
                </c:pt>
                <c:pt idx="179">
                  <c:v>3.49</c:v>
                </c:pt>
                <c:pt idx="180">
                  <c:v>3.64</c:v>
                </c:pt>
                <c:pt idx="181">
                  <c:v>3.41</c:v>
                </c:pt>
                <c:pt idx="182">
                  <c:v>3.91</c:v>
                </c:pt>
                <c:pt idx="183">
                  <c:v>3.84</c:v>
                </c:pt>
                <c:pt idx="184">
                  <c:v>3.87</c:v>
                </c:pt>
                <c:pt idx="185">
                  <c:v>3.78</c:v>
                </c:pt>
                <c:pt idx="186">
                  <c:v>4.1099999999999994</c:v>
                </c:pt>
                <c:pt idx="187">
                  <c:v>4.58</c:v>
                </c:pt>
                <c:pt idx="188">
                  <c:v>4.88</c:v>
                </c:pt>
                <c:pt idx="189">
                  <c:v>4.3099999999999996</c:v>
                </c:pt>
                <c:pt idx="190">
                  <c:v>3.87</c:v>
                </c:pt>
                <c:pt idx="191">
                  <c:v>3.43</c:v>
                </c:pt>
                <c:pt idx="192">
                  <c:v>3.77</c:v>
                </c:pt>
                <c:pt idx="193">
                  <c:v>3.48</c:v>
                </c:pt>
                <c:pt idx="194">
                  <c:v>3.67</c:v>
                </c:pt>
                <c:pt idx="195">
                  <c:v>4.05</c:v>
                </c:pt>
                <c:pt idx="196">
                  <c:v>4.2699999999999996</c:v>
                </c:pt>
                <c:pt idx="197">
                  <c:v>4.49</c:v>
                </c:pt>
                <c:pt idx="198">
                  <c:v>4.54</c:v>
                </c:pt>
                <c:pt idx="199">
                  <c:v>4.6099999999999994</c:v>
                </c:pt>
                <c:pt idx="200">
                  <c:v>4.8</c:v>
                </c:pt>
                <c:pt idx="201">
                  <c:v>4.59</c:v>
                </c:pt>
                <c:pt idx="202">
                  <c:v>4.9000000000000004</c:v>
                </c:pt>
                <c:pt idx="203">
                  <c:v>5.1899999999999986</c:v>
                </c:pt>
                <c:pt idx="204">
                  <c:v>5.71</c:v>
                </c:pt>
                <c:pt idx="205">
                  <c:v>6.07</c:v>
                </c:pt>
                <c:pt idx="206">
                  <c:v>6.18</c:v>
                </c:pt>
                <c:pt idx="207">
                  <c:v>6.06</c:v>
                </c:pt>
                <c:pt idx="208">
                  <c:v>6.01</c:v>
                </c:pt>
                <c:pt idx="209">
                  <c:v>6.21</c:v>
                </c:pt>
                <c:pt idx="210">
                  <c:v>6.23</c:v>
                </c:pt>
                <c:pt idx="211">
                  <c:v>6.14</c:v>
                </c:pt>
                <c:pt idx="212">
                  <c:v>6.1499999999999986</c:v>
                </c:pt>
                <c:pt idx="213">
                  <c:v>6.27</c:v>
                </c:pt>
                <c:pt idx="214">
                  <c:v>6.01</c:v>
                </c:pt>
                <c:pt idx="215">
                  <c:v>5.81</c:v>
                </c:pt>
                <c:pt idx="216">
                  <c:v>5.71</c:v>
                </c:pt>
                <c:pt idx="217">
                  <c:v>6.04</c:v>
                </c:pt>
                <c:pt idx="218">
                  <c:v>5.84</c:v>
                </c:pt>
                <c:pt idx="219">
                  <c:v>5.49</c:v>
                </c:pt>
                <c:pt idx="220">
                  <c:v>5.21</c:v>
                </c:pt>
                <c:pt idx="221">
                  <c:v>5.14</c:v>
                </c:pt>
                <c:pt idx="222">
                  <c:v>5.21</c:v>
                </c:pt>
                <c:pt idx="223">
                  <c:v>5.38</c:v>
                </c:pt>
                <c:pt idx="224">
                  <c:v>5.49</c:v>
                </c:pt>
                <c:pt idx="225">
                  <c:v>5.34</c:v>
                </c:pt>
                <c:pt idx="226">
                  <c:v>5.1199999999999992</c:v>
                </c:pt>
                <c:pt idx="227">
                  <c:v>5.23</c:v>
                </c:pt>
                <c:pt idx="228">
                  <c:v>5.26</c:v>
                </c:pt>
                <c:pt idx="229">
                  <c:v>5.05</c:v>
                </c:pt>
                <c:pt idx="230">
                  <c:v>4.74</c:v>
                </c:pt>
                <c:pt idx="231">
                  <c:v>4.6099999999999994</c:v>
                </c:pt>
                <c:pt idx="232">
                  <c:v>4.3599999999999994</c:v>
                </c:pt>
                <c:pt idx="233">
                  <c:v>4.58</c:v>
                </c:pt>
                <c:pt idx="234">
                  <c:v>4.67</c:v>
                </c:pt>
                <c:pt idx="235">
                  <c:v>4.57</c:v>
                </c:pt>
                <c:pt idx="236">
                  <c:v>4.6399999999999997</c:v>
                </c:pt>
                <c:pt idx="237">
                  <c:v>4.88</c:v>
                </c:pt>
                <c:pt idx="238">
                  <c:v>4.8199999999999994</c:v>
                </c:pt>
                <c:pt idx="239">
                  <c:v>4.88</c:v>
                </c:pt>
                <c:pt idx="240">
                  <c:v>4.96</c:v>
                </c:pt>
                <c:pt idx="241">
                  <c:v>4.8199999999999994</c:v>
                </c:pt>
                <c:pt idx="242">
                  <c:v>4.63</c:v>
                </c:pt>
                <c:pt idx="243">
                  <c:v>4.3899999999999997</c:v>
                </c:pt>
                <c:pt idx="244">
                  <c:v>4.29</c:v>
                </c:pt>
                <c:pt idx="245">
                  <c:v>4.42</c:v>
                </c:pt>
                <c:pt idx="246">
                  <c:v>4.53</c:v>
                </c:pt>
                <c:pt idx="247">
                  <c:v>4.3599999999999994</c:v>
                </c:pt>
                <c:pt idx="248">
                  <c:v>4.1899999999999986</c:v>
                </c:pt>
                <c:pt idx="249">
                  <c:v>4.3</c:v>
                </c:pt>
                <c:pt idx="250">
                  <c:v>4.2699999999999996</c:v>
                </c:pt>
                <c:pt idx="251">
                  <c:v>4.2</c:v>
                </c:pt>
                <c:pt idx="252">
                  <c:v>4.09</c:v>
                </c:pt>
                <c:pt idx="253">
                  <c:v>4.21</c:v>
                </c:pt>
                <c:pt idx="254">
                  <c:v>4.24</c:v>
                </c:pt>
                <c:pt idx="255">
                  <c:v>4.2300000000000004</c:v>
                </c:pt>
                <c:pt idx="256">
                  <c:v>4.33</c:v>
                </c:pt>
                <c:pt idx="257">
                  <c:v>4.42</c:v>
                </c:pt>
                <c:pt idx="258">
                  <c:v>4.43</c:v>
                </c:pt>
                <c:pt idx="259">
                  <c:v>4.3199999999999994</c:v>
                </c:pt>
                <c:pt idx="260">
                  <c:v>4.34</c:v>
                </c:pt>
                <c:pt idx="261">
                  <c:v>4.21</c:v>
                </c:pt>
                <c:pt idx="262">
                  <c:v>4.17</c:v>
                </c:pt>
                <c:pt idx="263">
                  <c:v>4.07</c:v>
                </c:pt>
                <c:pt idx="264">
                  <c:v>3.85</c:v>
                </c:pt>
                <c:pt idx="265">
                  <c:v>3.99</c:v>
                </c:pt>
                <c:pt idx="266">
                  <c:v>3.76</c:v>
                </c:pt>
                <c:pt idx="267">
                  <c:v>3.88</c:v>
                </c:pt>
                <c:pt idx="268">
                  <c:v>3.75</c:v>
                </c:pt>
                <c:pt idx="269">
                  <c:v>3.74</c:v>
                </c:pt>
                <c:pt idx="270">
                  <c:v>3.8</c:v>
                </c:pt>
                <c:pt idx="271">
                  <c:v>3.9</c:v>
                </c:pt>
                <c:pt idx="272">
                  <c:v>3.83</c:v>
                </c:pt>
                <c:pt idx="273">
                  <c:v>3.7</c:v>
                </c:pt>
                <c:pt idx="274">
                  <c:v>3.56</c:v>
                </c:pt>
                <c:pt idx="275">
                  <c:v>3.67</c:v>
                </c:pt>
                <c:pt idx="276">
                  <c:v>3.58</c:v>
                </c:pt>
                <c:pt idx="277">
                  <c:v>3.4</c:v>
                </c:pt>
                <c:pt idx="278">
                  <c:v>3.57</c:v>
                </c:pt>
                <c:pt idx="279">
                  <c:v>3.57</c:v>
                </c:pt>
                <c:pt idx="280">
                  <c:v>3.78</c:v>
                </c:pt>
                <c:pt idx="281">
                  <c:v>3.86</c:v>
                </c:pt>
                <c:pt idx="282">
                  <c:v>3.99</c:v>
                </c:pt>
                <c:pt idx="283">
                  <c:v>4.01</c:v>
                </c:pt>
                <c:pt idx="284">
                  <c:v>3.96</c:v>
                </c:pt>
                <c:pt idx="285">
                  <c:v>3.91</c:v>
                </c:pt>
                <c:pt idx="286">
                  <c:v>4.01</c:v>
                </c:pt>
                <c:pt idx="287">
                  <c:v>3.93</c:v>
                </c:pt>
                <c:pt idx="288">
                  <c:v>3.87</c:v>
                </c:pt>
                <c:pt idx="289">
                  <c:v>3.92</c:v>
                </c:pt>
                <c:pt idx="290">
                  <c:v>3.73</c:v>
                </c:pt>
                <c:pt idx="291">
                  <c:v>3.8</c:v>
                </c:pt>
                <c:pt idx="292">
                  <c:v>3.91</c:v>
                </c:pt>
                <c:pt idx="293">
                  <c:v>4.17</c:v>
                </c:pt>
                <c:pt idx="294">
                  <c:v>4.0999999999999996</c:v>
                </c:pt>
                <c:pt idx="295">
                  <c:v>4.2300000000000004</c:v>
                </c:pt>
                <c:pt idx="296">
                  <c:v>4.1499999999999986</c:v>
                </c:pt>
                <c:pt idx="297">
                  <c:v>4.05</c:v>
                </c:pt>
                <c:pt idx="298">
                  <c:v>4.0199999999999996</c:v>
                </c:pt>
                <c:pt idx="299">
                  <c:v>3.93</c:v>
                </c:pt>
                <c:pt idx="300">
                  <c:v>3.93</c:v>
                </c:pt>
                <c:pt idx="301">
                  <c:v>4.03</c:v>
                </c:pt>
                <c:pt idx="302">
                  <c:v>3.93</c:v>
                </c:pt>
                <c:pt idx="303">
                  <c:v>3.74</c:v>
                </c:pt>
                <c:pt idx="304">
                  <c:v>3.73</c:v>
                </c:pt>
                <c:pt idx="305">
                  <c:v>3.83</c:v>
                </c:pt>
                <c:pt idx="306">
                  <c:v>3.94</c:v>
                </c:pt>
                <c:pt idx="307">
                  <c:v>4.0199999999999996</c:v>
                </c:pt>
                <c:pt idx="308">
                  <c:v>3.93</c:v>
                </c:pt>
                <c:pt idx="309">
                  <c:v>3.84</c:v>
                </c:pt>
                <c:pt idx="310">
                  <c:v>3.75</c:v>
                </c:pt>
                <c:pt idx="311">
                  <c:v>3.69</c:v>
                </c:pt>
                <c:pt idx="312">
                  <c:v>3.69</c:v>
                </c:pt>
                <c:pt idx="313">
                  <c:v>3.8</c:v>
                </c:pt>
                <c:pt idx="314">
                  <c:v>3.75</c:v>
                </c:pt>
                <c:pt idx="315">
                  <c:v>3.69</c:v>
                </c:pt>
                <c:pt idx="316">
                  <c:v>3.73</c:v>
                </c:pt>
                <c:pt idx="317">
                  <c:v>3.82</c:v>
                </c:pt>
                <c:pt idx="318">
                  <c:v>3.88</c:v>
                </c:pt>
                <c:pt idx="319">
                  <c:v>3.98</c:v>
                </c:pt>
                <c:pt idx="320">
                  <c:v>3.89</c:v>
                </c:pt>
                <c:pt idx="321">
                  <c:v>3.88</c:v>
                </c:pt>
                <c:pt idx="322">
                  <c:v>3.77</c:v>
                </c:pt>
                <c:pt idx="323">
                  <c:v>3.7</c:v>
                </c:pt>
                <c:pt idx="324">
                  <c:v>3.64</c:v>
                </c:pt>
                <c:pt idx="325">
                  <c:v>3.71</c:v>
                </c:pt>
                <c:pt idx="326">
                  <c:v>3.64</c:v>
                </c:pt>
                <c:pt idx="327">
                  <c:v>3.58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62-4D89-857F-9058F7714E1A}"/>
            </c:ext>
          </c:extLst>
        </c:ser>
        <c:ser>
          <c:idx val="0"/>
          <c:order val="3"/>
          <c:tx>
            <c:strRef>
              <c:f>'失業率按性別、教育程度分'!$N$2</c:f>
              <c:strCache>
                <c:ptCount val="1"/>
                <c:pt idx="0">
                  <c:v>專　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'失業率按性別、教育程度分'!$N$172:$N$499</c:f>
              <c:numCache>
                <c:formatCode>_(* #,##0.00_);_(* \(#,##0.00\);_(* "-"??_);_(@_)</c:formatCode>
                <c:ptCount val="328"/>
                <c:pt idx="0">
                  <c:v>2.09</c:v>
                </c:pt>
                <c:pt idx="1">
                  <c:v>1.53</c:v>
                </c:pt>
                <c:pt idx="2">
                  <c:v>1.53</c:v>
                </c:pt>
                <c:pt idx="3">
                  <c:v>1.59</c:v>
                </c:pt>
                <c:pt idx="4">
                  <c:v>2.04</c:v>
                </c:pt>
                <c:pt idx="5">
                  <c:v>2.19</c:v>
                </c:pt>
                <c:pt idx="6">
                  <c:v>2.36</c:v>
                </c:pt>
                <c:pt idx="7">
                  <c:v>2.86</c:v>
                </c:pt>
                <c:pt idx="8">
                  <c:v>2.85</c:v>
                </c:pt>
                <c:pt idx="9">
                  <c:v>2.1</c:v>
                </c:pt>
                <c:pt idx="10">
                  <c:v>1.93</c:v>
                </c:pt>
                <c:pt idx="11">
                  <c:v>1.48</c:v>
                </c:pt>
                <c:pt idx="12">
                  <c:v>2.21</c:v>
                </c:pt>
                <c:pt idx="13">
                  <c:v>1.94</c:v>
                </c:pt>
                <c:pt idx="14">
                  <c:v>1.64</c:v>
                </c:pt>
                <c:pt idx="15">
                  <c:v>2.21</c:v>
                </c:pt>
                <c:pt idx="16">
                  <c:v>2.11</c:v>
                </c:pt>
                <c:pt idx="17">
                  <c:v>2.2400000000000002</c:v>
                </c:pt>
                <c:pt idx="18">
                  <c:v>2.48</c:v>
                </c:pt>
                <c:pt idx="19">
                  <c:v>3.72</c:v>
                </c:pt>
                <c:pt idx="20">
                  <c:v>2.81</c:v>
                </c:pt>
                <c:pt idx="21">
                  <c:v>2.17</c:v>
                </c:pt>
                <c:pt idx="22">
                  <c:v>1.79</c:v>
                </c:pt>
                <c:pt idx="23">
                  <c:v>1.66</c:v>
                </c:pt>
                <c:pt idx="24">
                  <c:v>1.64</c:v>
                </c:pt>
                <c:pt idx="25">
                  <c:v>1.91</c:v>
                </c:pt>
                <c:pt idx="26">
                  <c:v>1.9</c:v>
                </c:pt>
                <c:pt idx="27">
                  <c:v>1.85</c:v>
                </c:pt>
                <c:pt idx="28">
                  <c:v>1.59</c:v>
                </c:pt>
                <c:pt idx="29">
                  <c:v>2.15</c:v>
                </c:pt>
                <c:pt idx="30">
                  <c:v>2.58</c:v>
                </c:pt>
                <c:pt idx="31">
                  <c:v>2.99</c:v>
                </c:pt>
                <c:pt idx="32">
                  <c:v>2.4700000000000002</c:v>
                </c:pt>
                <c:pt idx="33">
                  <c:v>2.71</c:v>
                </c:pt>
                <c:pt idx="34">
                  <c:v>1.96</c:v>
                </c:pt>
                <c:pt idx="35">
                  <c:v>1.57</c:v>
                </c:pt>
                <c:pt idx="36">
                  <c:v>1.62</c:v>
                </c:pt>
                <c:pt idx="37">
                  <c:v>2.12</c:v>
                </c:pt>
                <c:pt idx="38">
                  <c:v>2</c:v>
                </c:pt>
                <c:pt idx="39">
                  <c:v>1.74</c:v>
                </c:pt>
                <c:pt idx="40">
                  <c:v>1.79</c:v>
                </c:pt>
                <c:pt idx="41">
                  <c:v>2.1800000000000002</c:v>
                </c:pt>
                <c:pt idx="42">
                  <c:v>3.09</c:v>
                </c:pt>
                <c:pt idx="43">
                  <c:v>3.61</c:v>
                </c:pt>
                <c:pt idx="44">
                  <c:v>2.75</c:v>
                </c:pt>
                <c:pt idx="45">
                  <c:v>2.64</c:v>
                </c:pt>
                <c:pt idx="46">
                  <c:v>2.34</c:v>
                </c:pt>
                <c:pt idx="47">
                  <c:v>2.15</c:v>
                </c:pt>
                <c:pt idx="48">
                  <c:v>2.35</c:v>
                </c:pt>
                <c:pt idx="49">
                  <c:v>2.61</c:v>
                </c:pt>
                <c:pt idx="50">
                  <c:v>3</c:v>
                </c:pt>
                <c:pt idx="51">
                  <c:v>2.59</c:v>
                </c:pt>
                <c:pt idx="52">
                  <c:v>2.46</c:v>
                </c:pt>
                <c:pt idx="53">
                  <c:v>3.05</c:v>
                </c:pt>
                <c:pt idx="54">
                  <c:v>3.91</c:v>
                </c:pt>
                <c:pt idx="55">
                  <c:v>4.25</c:v>
                </c:pt>
                <c:pt idx="56">
                  <c:v>3.72</c:v>
                </c:pt>
                <c:pt idx="57">
                  <c:v>3.68</c:v>
                </c:pt>
                <c:pt idx="58">
                  <c:v>3.17</c:v>
                </c:pt>
                <c:pt idx="59">
                  <c:v>2.73</c:v>
                </c:pt>
                <c:pt idx="60">
                  <c:v>2.89</c:v>
                </c:pt>
                <c:pt idx="61">
                  <c:v>3.16</c:v>
                </c:pt>
                <c:pt idx="62">
                  <c:v>3.34</c:v>
                </c:pt>
                <c:pt idx="63">
                  <c:v>2.88</c:v>
                </c:pt>
                <c:pt idx="64">
                  <c:v>2.35</c:v>
                </c:pt>
                <c:pt idx="65">
                  <c:v>2.62</c:v>
                </c:pt>
                <c:pt idx="66">
                  <c:v>3.19</c:v>
                </c:pt>
                <c:pt idx="67">
                  <c:v>3.6</c:v>
                </c:pt>
                <c:pt idx="68">
                  <c:v>2.84</c:v>
                </c:pt>
                <c:pt idx="69">
                  <c:v>2.64</c:v>
                </c:pt>
                <c:pt idx="70">
                  <c:v>2.1800000000000002</c:v>
                </c:pt>
                <c:pt idx="71">
                  <c:v>2.6</c:v>
                </c:pt>
                <c:pt idx="72">
                  <c:v>2.72</c:v>
                </c:pt>
                <c:pt idx="73">
                  <c:v>2.72</c:v>
                </c:pt>
                <c:pt idx="74">
                  <c:v>2.66</c:v>
                </c:pt>
                <c:pt idx="75">
                  <c:v>2.42</c:v>
                </c:pt>
                <c:pt idx="76">
                  <c:v>2.25</c:v>
                </c:pt>
                <c:pt idx="77">
                  <c:v>2.96</c:v>
                </c:pt>
                <c:pt idx="78">
                  <c:v>3.3</c:v>
                </c:pt>
                <c:pt idx="79">
                  <c:v>3.67</c:v>
                </c:pt>
                <c:pt idx="80">
                  <c:v>3.6</c:v>
                </c:pt>
                <c:pt idx="81">
                  <c:v>2.95</c:v>
                </c:pt>
                <c:pt idx="82">
                  <c:v>2.93</c:v>
                </c:pt>
                <c:pt idx="83">
                  <c:v>2.61</c:v>
                </c:pt>
                <c:pt idx="84">
                  <c:v>2.78</c:v>
                </c:pt>
                <c:pt idx="85">
                  <c:v>3</c:v>
                </c:pt>
                <c:pt idx="86">
                  <c:v>2.88</c:v>
                </c:pt>
                <c:pt idx="87">
                  <c:v>2.65</c:v>
                </c:pt>
                <c:pt idx="88">
                  <c:v>2.61</c:v>
                </c:pt>
                <c:pt idx="89">
                  <c:v>3.11</c:v>
                </c:pt>
                <c:pt idx="90">
                  <c:v>3.38</c:v>
                </c:pt>
                <c:pt idx="91">
                  <c:v>3.75</c:v>
                </c:pt>
                <c:pt idx="92">
                  <c:v>3.54</c:v>
                </c:pt>
                <c:pt idx="93">
                  <c:v>3.4</c:v>
                </c:pt>
                <c:pt idx="94">
                  <c:v>3.16</c:v>
                </c:pt>
                <c:pt idx="95">
                  <c:v>2.92</c:v>
                </c:pt>
                <c:pt idx="96">
                  <c:v>2.74</c:v>
                </c:pt>
                <c:pt idx="97">
                  <c:v>2.64</c:v>
                </c:pt>
                <c:pt idx="98">
                  <c:v>2.52</c:v>
                </c:pt>
                <c:pt idx="99">
                  <c:v>2.27</c:v>
                </c:pt>
                <c:pt idx="100">
                  <c:v>2.56</c:v>
                </c:pt>
                <c:pt idx="101">
                  <c:v>2.67</c:v>
                </c:pt>
                <c:pt idx="102">
                  <c:v>2.91</c:v>
                </c:pt>
                <c:pt idx="103">
                  <c:v>3.37</c:v>
                </c:pt>
                <c:pt idx="104">
                  <c:v>3.45</c:v>
                </c:pt>
                <c:pt idx="105">
                  <c:v>3.28</c:v>
                </c:pt>
                <c:pt idx="106">
                  <c:v>3.24</c:v>
                </c:pt>
                <c:pt idx="107">
                  <c:v>3.07</c:v>
                </c:pt>
                <c:pt idx="108">
                  <c:v>2.95</c:v>
                </c:pt>
                <c:pt idx="109">
                  <c:v>3.2</c:v>
                </c:pt>
                <c:pt idx="110">
                  <c:v>3.39</c:v>
                </c:pt>
                <c:pt idx="111">
                  <c:v>3.46</c:v>
                </c:pt>
                <c:pt idx="112">
                  <c:v>3.46</c:v>
                </c:pt>
                <c:pt idx="113">
                  <c:v>3.67</c:v>
                </c:pt>
                <c:pt idx="114">
                  <c:v>4.21</c:v>
                </c:pt>
                <c:pt idx="115">
                  <c:v>4.5999999999999996</c:v>
                </c:pt>
                <c:pt idx="116">
                  <c:v>4.75</c:v>
                </c:pt>
                <c:pt idx="117">
                  <c:v>4.72</c:v>
                </c:pt>
                <c:pt idx="118">
                  <c:v>4.79</c:v>
                </c:pt>
                <c:pt idx="119">
                  <c:v>5</c:v>
                </c:pt>
                <c:pt idx="120">
                  <c:v>4.79</c:v>
                </c:pt>
                <c:pt idx="121">
                  <c:v>4.57</c:v>
                </c:pt>
                <c:pt idx="122">
                  <c:v>4.38</c:v>
                </c:pt>
                <c:pt idx="123">
                  <c:v>4.26</c:v>
                </c:pt>
                <c:pt idx="124">
                  <c:v>4.2300000000000004</c:v>
                </c:pt>
                <c:pt idx="125">
                  <c:v>4.43</c:v>
                </c:pt>
                <c:pt idx="126">
                  <c:v>4.76</c:v>
                </c:pt>
                <c:pt idx="127">
                  <c:v>5.05</c:v>
                </c:pt>
                <c:pt idx="128">
                  <c:v>4.7699999999999987</c:v>
                </c:pt>
                <c:pt idx="129">
                  <c:v>4.58</c:v>
                </c:pt>
                <c:pt idx="130">
                  <c:v>4.67</c:v>
                </c:pt>
                <c:pt idx="131">
                  <c:v>4.6899999999999986</c:v>
                </c:pt>
                <c:pt idx="132">
                  <c:v>4.33</c:v>
                </c:pt>
                <c:pt idx="133">
                  <c:v>4.4400000000000004</c:v>
                </c:pt>
                <c:pt idx="134">
                  <c:v>4.2</c:v>
                </c:pt>
                <c:pt idx="135">
                  <c:v>4.0199999999999996</c:v>
                </c:pt>
                <c:pt idx="136">
                  <c:v>4.1499999999999986</c:v>
                </c:pt>
                <c:pt idx="137">
                  <c:v>4.34</c:v>
                </c:pt>
                <c:pt idx="138">
                  <c:v>4.7</c:v>
                </c:pt>
                <c:pt idx="139">
                  <c:v>4.8499999999999996</c:v>
                </c:pt>
                <c:pt idx="140">
                  <c:v>4.71</c:v>
                </c:pt>
                <c:pt idx="141">
                  <c:v>4.3</c:v>
                </c:pt>
                <c:pt idx="142">
                  <c:v>4.0199999999999996</c:v>
                </c:pt>
                <c:pt idx="143">
                  <c:v>3.75</c:v>
                </c:pt>
                <c:pt idx="144">
                  <c:v>3.77</c:v>
                </c:pt>
                <c:pt idx="145">
                  <c:v>4.1099999999999994</c:v>
                </c:pt>
                <c:pt idx="146">
                  <c:v>4.13</c:v>
                </c:pt>
                <c:pt idx="147">
                  <c:v>4.09</c:v>
                </c:pt>
                <c:pt idx="148">
                  <c:v>4.29</c:v>
                </c:pt>
                <c:pt idx="149">
                  <c:v>4.34</c:v>
                </c:pt>
                <c:pt idx="150">
                  <c:v>4.17</c:v>
                </c:pt>
                <c:pt idx="151">
                  <c:v>4.2</c:v>
                </c:pt>
                <c:pt idx="152">
                  <c:v>4.1899999999999986</c:v>
                </c:pt>
                <c:pt idx="153">
                  <c:v>4.01</c:v>
                </c:pt>
                <c:pt idx="154">
                  <c:v>3.46</c:v>
                </c:pt>
                <c:pt idx="155">
                  <c:v>3.46</c:v>
                </c:pt>
                <c:pt idx="156">
                  <c:v>3.67</c:v>
                </c:pt>
                <c:pt idx="157">
                  <c:v>3.88</c:v>
                </c:pt>
                <c:pt idx="158">
                  <c:v>3.6</c:v>
                </c:pt>
                <c:pt idx="159">
                  <c:v>3.58</c:v>
                </c:pt>
                <c:pt idx="160">
                  <c:v>3.86</c:v>
                </c:pt>
                <c:pt idx="161">
                  <c:v>4</c:v>
                </c:pt>
                <c:pt idx="162">
                  <c:v>4.2</c:v>
                </c:pt>
                <c:pt idx="163">
                  <c:v>4.09</c:v>
                </c:pt>
                <c:pt idx="164">
                  <c:v>3.57</c:v>
                </c:pt>
                <c:pt idx="165">
                  <c:v>3.84</c:v>
                </c:pt>
                <c:pt idx="166">
                  <c:v>3.73</c:v>
                </c:pt>
                <c:pt idx="167">
                  <c:v>3.37</c:v>
                </c:pt>
                <c:pt idx="168">
                  <c:v>3.39</c:v>
                </c:pt>
                <c:pt idx="169">
                  <c:v>3.44</c:v>
                </c:pt>
                <c:pt idx="170">
                  <c:v>3.3</c:v>
                </c:pt>
                <c:pt idx="171">
                  <c:v>3.43</c:v>
                </c:pt>
                <c:pt idx="172">
                  <c:v>3.55</c:v>
                </c:pt>
                <c:pt idx="173">
                  <c:v>3.8</c:v>
                </c:pt>
                <c:pt idx="174">
                  <c:v>3.84</c:v>
                </c:pt>
                <c:pt idx="175">
                  <c:v>3.74</c:v>
                </c:pt>
                <c:pt idx="176">
                  <c:v>3.67</c:v>
                </c:pt>
                <c:pt idx="177">
                  <c:v>3.62</c:v>
                </c:pt>
                <c:pt idx="178">
                  <c:v>3.47</c:v>
                </c:pt>
                <c:pt idx="179">
                  <c:v>3.36</c:v>
                </c:pt>
                <c:pt idx="180">
                  <c:v>3.45</c:v>
                </c:pt>
                <c:pt idx="181">
                  <c:v>3.29</c:v>
                </c:pt>
                <c:pt idx="182">
                  <c:v>3.54</c:v>
                </c:pt>
                <c:pt idx="183">
                  <c:v>3.46</c:v>
                </c:pt>
                <c:pt idx="184">
                  <c:v>3.52</c:v>
                </c:pt>
                <c:pt idx="185">
                  <c:v>3.44</c:v>
                </c:pt>
                <c:pt idx="186">
                  <c:v>3.6</c:v>
                </c:pt>
                <c:pt idx="187">
                  <c:v>3.53</c:v>
                </c:pt>
                <c:pt idx="188">
                  <c:v>3.31</c:v>
                </c:pt>
                <c:pt idx="189">
                  <c:v>3.04</c:v>
                </c:pt>
                <c:pt idx="190">
                  <c:v>3.07</c:v>
                </c:pt>
                <c:pt idx="191">
                  <c:v>3.12</c:v>
                </c:pt>
                <c:pt idx="192">
                  <c:v>3.17</c:v>
                </c:pt>
                <c:pt idx="193">
                  <c:v>3.23</c:v>
                </c:pt>
                <c:pt idx="194">
                  <c:v>3.1</c:v>
                </c:pt>
                <c:pt idx="195">
                  <c:v>3.3</c:v>
                </c:pt>
                <c:pt idx="196">
                  <c:v>3.12</c:v>
                </c:pt>
                <c:pt idx="197">
                  <c:v>3.26</c:v>
                </c:pt>
                <c:pt idx="198">
                  <c:v>3.28</c:v>
                </c:pt>
                <c:pt idx="199">
                  <c:v>3.37</c:v>
                </c:pt>
                <c:pt idx="200">
                  <c:v>3.54</c:v>
                </c:pt>
                <c:pt idx="201">
                  <c:v>3.73</c:v>
                </c:pt>
                <c:pt idx="202">
                  <c:v>3.89</c:v>
                </c:pt>
                <c:pt idx="203">
                  <c:v>4.29</c:v>
                </c:pt>
                <c:pt idx="204">
                  <c:v>4.5999999999999996</c:v>
                </c:pt>
                <c:pt idx="205">
                  <c:v>5.05</c:v>
                </c:pt>
                <c:pt idx="206">
                  <c:v>5.13</c:v>
                </c:pt>
                <c:pt idx="207">
                  <c:v>5.0599999999999996</c:v>
                </c:pt>
                <c:pt idx="208">
                  <c:v>5.0199999999999996</c:v>
                </c:pt>
                <c:pt idx="209">
                  <c:v>5.08</c:v>
                </c:pt>
                <c:pt idx="210">
                  <c:v>5.14</c:v>
                </c:pt>
                <c:pt idx="211">
                  <c:v>5.22</c:v>
                </c:pt>
                <c:pt idx="212">
                  <c:v>5.05</c:v>
                </c:pt>
                <c:pt idx="213">
                  <c:v>4.84</c:v>
                </c:pt>
                <c:pt idx="214">
                  <c:v>4.68</c:v>
                </c:pt>
                <c:pt idx="215">
                  <c:v>4.72</c:v>
                </c:pt>
                <c:pt idx="216">
                  <c:v>4.78</c:v>
                </c:pt>
                <c:pt idx="217">
                  <c:v>5.1199999999999992</c:v>
                </c:pt>
                <c:pt idx="218">
                  <c:v>5.1499999999999986</c:v>
                </c:pt>
                <c:pt idx="219">
                  <c:v>4.8</c:v>
                </c:pt>
                <c:pt idx="220">
                  <c:v>4.54</c:v>
                </c:pt>
                <c:pt idx="221">
                  <c:v>4.3599999999999994</c:v>
                </c:pt>
                <c:pt idx="222">
                  <c:v>4.18</c:v>
                </c:pt>
                <c:pt idx="223">
                  <c:v>4.1899999999999986</c:v>
                </c:pt>
                <c:pt idx="224">
                  <c:v>3.9</c:v>
                </c:pt>
                <c:pt idx="225">
                  <c:v>3.81</c:v>
                </c:pt>
                <c:pt idx="226">
                  <c:v>3.62</c:v>
                </c:pt>
                <c:pt idx="227">
                  <c:v>3.51</c:v>
                </c:pt>
                <c:pt idx="228">
                  <c:v>3.55</c:v>
                </c:pt>
                <c:pt idx="229">
                  <c:v>3.66</c:v>
                </c:pt>
                <c:pt idx="230">
                  <c:v>3.51</c:v>
                </c:pt>
                <c:pt idx="231">
                  <c:v>3.32</c:v>
                </c:pt>
                <c:pt idx="232">
                  <c:v>3.36</c:v>
                </c:pt>
                <c:pt idx="233">
                  <c:v>3.46</c:v>
                </c:pt>
                <c:pt idx="234">
                  <c:v>3.5</c:v>
                </c:pt>
                <c:pt idx="235">
                  <c:v>3.39</c:v>
                </c:pt>
                <c:pt idx="236">
                  <c:v>3.3</c:v>
                </c:pt>
                <c:pt idx="237">
                  <c:v>3.26</c:v>
                </c:pt>
                <c:pt idx="238">
                  <c:v>3.29</c:v>
                </c:pt>
                <c:pt idx="239">
                  <c:v>3.21</c:v>
                </c:pt>
                <c:pt idx="240">
                  <c:v>3.09</c:v>
                </c:pt>
                <c:pt idx="241">
                  <c:v>3.2</c:v>
                </c:pt>
                <c:pt idx="242">
                  <c:v>3.17</c:v>
                </c:pt>
                <c:pt idx="243">
                  <c:v>3.14</c:v>
                </c:pt>
                <c:pt idx="244">
                  <c:v>3.26</c:v>
                </c:pt>
                <c:pt idx="245">
                  <c:v>3.18</c:v>
                </c:pt>
                <c:pt idx="246">
                  <c:v>3.2</c:v>
                </c:pt>
                <c:pt idx="247">
                  <c:v>3.26</c:v>
                </c:pt>
                <c:pt idx="248">
                  <c:v>3.15</c:v>
                </c:pt>
                <c:pt idx="249">
                  <c:v>3.26</c:v>
                </c:pt>
                <c:pt idx="250">
                  <c:v>3.17</c:v>
                </c:pt>
                <c:pt idx="251">
                  <c:v>3.09</c:v>
                </c:pt>
                <c:pt idx="252">
                  <c:v>3.1</c:v>
                </c:pt>
                <c:pt idx="253">
                  <c:v>3.05</c:v>
                </c:pt>
                <c:pt idx="254">
                  <c:v>3.11</c:v>
                </c:pt>
                <c:pt idx="255">
                  <c:v>3.06</c:v>
                </c:pt>
                <c:pt idx="256">
                  <c:v>3.11</c:v>
                </c:pt>
                <c:pt idx="257">
                  <c:v>3.02</c:v>
                </c:pt>
                <c:pt idx="258">
                  <c:v>3.11</c:v>
                </c:pt>
                <c:pt idx="259">
                  <c:v>3.23</c:v>
                </c:pt>
                <c:pt idx="260">
                  <c:v>3.15</c:v>
                </c:pt>
                <c:pt idx="261">
                  <c:v>3.22</c:v>
                </c:pt>
                <c:pt idx="262">
                  <c:v>3.07</c:v>
                </c:pt>
                <c:pt idx="263">
                  <c:v>3.1</c:v>
                </c:pt>
                <c:pt idx="264">
                  <c:v>3.11</c:v>
                </c:pt>
                <c:pt idx="265">
                  <c:v>3.2</c:v>
                </c:pt>
                <c:pt idx="266">
                  <c:v>3.22</c:v>
                </c:pt>
                <c:pt idx="267">
                  <c:v>3.06</c:v>
                </c:pt>
                <c:pt idx="268">
                  <c:v>3.1</c:v>
                </c:pt>
                <c:pt idx="269">
                  <c:v>3.11</c:v>
                </c:pt>
                <c:pt idx="270">
                  <c:v>3.16</c:v>
                </c:pt>
                <c:pt idx="271">
                  <c:v>3.12</c:v>
                </c:pt>
                <c:pt idx="272">
                  <c:v>3.11</c:v>
                </c:pt>
                <c:pt idx="273">
                  <c:v>3.05</c:v>
                </c:pt>
                <c:pt idx="274">
                  <c:v>3.01</c:v>
                </c:pt>
                <c:pt idx="275">
                  <c:v>2.83</c:v>
                </c:pt>
                <c:pt idx="276">
                  <c:v>2.74</c:v>
                </c:pt>
                <c:pt idx="277">
                  <c:v>2.68</c:v>
                </c:pt>
                <c:pt idx="278">
                  <c:v>2.68</c:v>
                </c:pt>
                <c:pt idx="279">
                  <c:v>2.64</c:v>
                </c:pt>
                <c:pt idx="280">
                  <c:v>2.58</c:v>
                </c:pt>
                <c:pt idx="281">
                  <c:v>2.68</c:v>
                </c:pt>
                <c:pt idx="282">
                  <c:v>2.76</c:v>
                </c:pt>
                <c:pt idx="283">
                  <c:v>2.78</c:v>
                </c:pt>
                <c:pt idx="284">
                  <c:v>2.8</c:v>
                </c:pt>
                <c:pt idx="285">
                  <c:v>2.85</c:v>
                </c:pt>
                <c:pt idx="286">
                  <c:v>2.97</c:v>
                </c:pt>
                <c:pt idx="287">
                  <c:v>2.86</c:v>
                </c:pt>
                <c:pt idx="288">
                  <c:v>2.98</c:v>
                </c:pt>
                <c:pt idx="289">
                  <c:v>2.96</c:v>
                </c:pt>
                <c:pt idx="290">
                  <c:v>2.86</c:v>
                </c:pt>
                <c:pt idx="291">
                  <c:v>2.91</c:v>
                </c:pt>
                <c:pt idx="292">
                  <c:v>2.92</c:v>
                </c:pt>
                <c:pt idx="293">
                  <c:v>2.88</c:v>
                </c:pt>
                <c:pt idx="294">
                  <c:v>2.95</c:v>
                </c:pt>
                <c:pt idx="295">
                  <c:v>3</c:v>
                </c:pt>
                <c:pt idx="296">
                  <c:v>2.96</c:v>
                </c:pt>
                <c:pt idx="297">
                  <c:v>2.91</c:v>
                </c:pt>
                <c:pt idx="298">
                  <c:v>2.81</c:v>
                </c:pt>
                <c:pt idx="299">
                  <c:v>2.76</c:v>
                </c:pt>
                <c:pt idx="300">
                  <c:v>2.79</c:v>
                </c:pt>
                <c:pt idx="301">
                  <c:v>2.85</c:v>
                </c:pt>
                <c:pt idx="302">
                  <c:v>2.79</c:v>
                </c:pt>
                <c:pt idx="303">
                  <c:v>2.7</c:v>
                </c:pt>
                <c:pt idx="304">
                  <c:v>2.74</c:v>
                </c:pt>
                <c:pt idx="305">
                  <c:v>2.78</c:v>
                </c:pt>
                <c:pt idx="306">
                  <c:v>2.85</c:v>
                </c:pt>
                <c:pt idx="307">
                  <c:v>2.9</c:v>
                </c:pt>
                <c:pt idx="308">
                  <c:v>2.8</c:v>
                </c:pt>
                <c:pt idx="309">
                  <c:v>2.75</c:v>
                </c:pt>
                <c:pt idx="310">
                  <c:v>2.68</c:v>
                </c:pt>
                <c:pt idx="311">
                  <c:v>2.64</c:v>
                </c:pt>
                <c:pt idx="312">
                  <c:v>2.58</c:v>
                </c:pt>
                <c:pt idx="313">
                  <c:v>2.64</c:v>
                </c:pt>
                <c:pt idx="314">
                  <c:v>2.61</c:v>
                </c:pt>
                <c:pt idx="315">
                  <c:v>2.65</c:v>
                </c:pt>
                <c:pt idx="316">
                  <c:v>2.67</c:v>
                </c:pt>
                <c:pt idx="317">
                  <c:v>2.74</c:v>
                </c:pt>
                <c:pt idx="318">
                  <c:v>2.77</c:v>
                </c:pt>
                <c:pt idx="319">
                  <c:v>2.84</c:v>
                </c:pt>
                <c:pt idx="320">
                  <c:v>2.73</c:v>
                </c:pt>
                <c:pt idx="321">
                  <c:v>2.75</c:v>
                </c:pt>
                <c:pt idx="322">
                  <c:v>2.71</c:v>
                </c:pt>
                <c:pt idx="323">
                  <c:v>2.67</c:v>
                </c:pt>
                <c:pt idx="324">
                  <c:v>2.7</c:v>
                </c:pt>
                <c:pt idx="325">
                  <c:v>2.77</c:v>
                </c:pt>
                <c:pt idx="326">
                  <c:v>2.73</c:v>
                </c:pt>
                <c:pt idx="327">
                  <c:v>2.76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62-4D89-857F-9058F771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75393376"/>
        <c:axId val="-1475390016"/>
      </c:lineChart>
      <c:catAx>
        <c:axId val="-1475393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歷年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5390016"/>
        <c:crosses val="autoZero"/>
        <c:auto val="1"/>
        <c:lblAlgn val="ctr"/>
        <c:lblOffset val="100"/>
        <c:noMultiLvlLbl val="0"/>
      </c:catAx>
      <c:valAx>
        <c:axId val="-147539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失業率</a:t>
                </a:r>
                <a:r>
                  <a:rPr lang="en-US" altLang="zh-TW"/>
                  <a:t>(%)</a:t>
                </a:r>
                <a:endParaRPr lang="zh-TW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5393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歷年失業率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4"/>
          <c:order val="0"/>
          <c:tx>
            <c:strRef>
              <c:f>'失業率按性別、教育程度分'!$I$2</c:f>
              <c:strCache>
                <c:ptCount val="1"/>
                <c:pt idx="0">
                  <c:v>國　中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'失業率按性別、教育程度分'!$I$172:$I$499</c:f>
              <c:numCache>
                <c:formatCode>_(* #,##0.00_);_(* \(#,##0.00\);_(* "-"??_);_(@_)</c:formatCode>
                <c:ptCount val="328"/>
                <c:pt idx="0">
                  <c:v>1.38</c:v>
                </c:pt>
                <c:pt idx="1">
                  <c:v>1.82</c:v>
                </c:pt>
                <c:pt idx="2">
                  <c:v>1.36</c:v>
                </c:pt>
                <c:pt idx="3">
                  <c:v>1.48</c:v>
                </c:pt>
                <c:pt idx="4">
                  <c:v>1.41</c:v>
                </c:pt>
                <c:pt idx="5">
                  <c:v>1.59</c:v>
                </c:pt>
                <c:pt idx="6">
                  <c:v>1.76</c:v>
                </c:pt>
                <c:pt idx="7">
                  <c:v>1.45</c:v>
                </c:pt>
                <c:pt idx="8">
                  <c:v>1.55</c:v>
                </c:pt>
                <c:pt idx="9">
                  <c:v>1.59</c:v>
                </c:pt>
                <c:pt idx="10">
                  <c:v>1.42</c:v>
                </c:pt>
                <c:pt idx="11">
                  <c:v>1.41</c:v>
                </c:pt>
                <c:pt idx="12">
                  <c:v>1.1399999999999999</c:v>
                </c:pt>
                <c:pt idx="13">
                  <c:v>1.49</c:v>
                </c:pt>
                <c:pt idx="14">
                  <c:v>1.38</c:v>
                </c:pt>
                <c:pt idx="15">
                  <c:v>1.44</c:v>
                </c:pt>
                <c:pt idx="16">
                  <c:v>1.5</c:v>
                </c:pt>
                <c:pt idx="17">
                  <c:v>1.17</c:v>
                </c:pt>
                <c:pt idx="18">
                  <c:v>1.61</c:v>
                </c:pt>
                <c:pt idx="19">
                  <c:v>1.56</c:v>
                </c:pt>
                <c:pt idx="20">
                  <c:v>1.25</c:v>
                </c:pt>
                <c:pt idx="21">
                  <c:v>1.45</c:v>
                </c:pt>
                <c:pt idx="22">
                  <c:v>1.37</c:v>
                </c:pt>
                <c:pt idx="23">
                  <c:v>1.2</c:v>
                </c:pt>
                <c:pt idx="24">
                  <c:v>1.26</c:v>
                </c:pt>
                <c:pt idx="25">
                  <c:v>2.15</c:v>
                </c:pt>
                <c:pt idx="26">
                  <c:v>1.51</c:v>
                </c:pt>
                <c:pt idx="27">
                  <c:v>1.66</c:v>
                </c:pt>
                <c:pt idx="28">
                  <c:v>1.59</c:v>
                </c:pt>
                <c:pt idx="29">
                  <c:v>1.17</c:v>
                </c:pt>
                <c:pt idx="30">
                  <c:v>1.58</c:v>
                </c:pt>
                <c:pt idx="31">
                  <c:v>1.8</c:v>
                </c:pt>
                <c:pt idx="32">
                  <c:v>1.6</c:v>
                </c:pt>
                <c:pt idx="33">
                  <c:v>1.49</c:v>
                </c:pt>
                <c:pt idx="34">
                  <c:v>1.27</c:v>
                </c:pt>
                <c:pt idx="35">
                  <c:v>1.33</c:v>
                </c:pt>
                <c:pt idx="36">
                  <c:v>1.44</c:v>
                </c:pt>
                <c:pt idx="37">
                  <c:v>2.29</c:v>
                </c:pt>
                <c:pt idx="38">
                  <c:v>1.53</c:v>
                </c:pt>
                <c:pt idx="39">
                  <c:v>1.53</c:v>
                </c:pt>
                <c:pt idx="40">
                  <c:v>1.85</c:v>
                </c:pt>
                <c:pt idx="41">
                  <c:v>1.82</c:v>
                </c:pt>
                <c:pt idx="42">
                  <c:v>1.67</c:v>
                </c:pt>
                <c:pt idx="43">
                  <c:v>1.83</c:v>
                </c:pt>
                <c:pt idx="44">
                  <c:v>1.83</c:v>
                </c:pt>
                <c:pt idx="45">
                  <c:v>1.95</c:v>
                </c:pt>
                <c:pt idx="46">
                  <c:v>2.21</c:v>
                </c:pt>
                <c:pt idx="47">
                  <c:v>1.71</c:v>
                </c:pt>
                <c:pt idx="48">
                  <c:v>1.95</c:v>
                </c:pt>
                <c:pt idx="49">
                  <c:v>2.46</c:v>
                </c:pt>
                <c:pt idx="50">
                  <c:v>2.2599999999999998</c:v>
                </c:pt>
                <c:pt idx="51">
                  <c:v>2.5099999999999998</c:v>
                </c:pt>
                <c:pt idx="52">
                  <c:v>2.61</c:v>
                </c:pt>
                <c:pt idx="53">
                  <c:v>3.05</c:v>
                </c:pt>
                <c:pt idx="54">
                  <c:v>3.21</c:v>
                </c:pt>
                <c:pt idx="55">
                  <c:v>3.29</c:v>
                </c:pt>
                <c:pt idx="56">
                  <c:v>3.08</c:v>
                </c:pt>
                <c:pt idx="57">
                  <c:v>3.14</c:v>
                </c:pt>
                <c:pt idx="58">
                  <c:v>2.97</c:v>
                </c:pt>
                <c:pt idx="59">
                  <c:v>2.82</c:v>
                </c:pt>
                <c:pt idx="60">
                  <c:v>3.14</c:v>
                </c:pt>
                <c:pt idx="61">
                  <c:v>3.7</c:v>
                </c:pt>
                <c:pt idx="62">
                  <c:v>3.34</c:v>
                </c:pt>
                <c:pt idx="63">
                  <c:v>3.14</c:v>
                </c:pt>
                <c:pt idx="64">
                  <c:v>3.01</c:v>
                </c:pt>
                <c:pt idx="65">
                  <c:v>2.88</c:v>
                </c:pt>
                <c:pt idx="66">
                  <c:v>3.21</c:v>
                </c:pt>
                <c:pt idx="67">
                  <c:v>3.59</c:v>
                </c:pt>
                <c:pt idx="68">
                  <c:v>3.95</c:v>
                </c:pt>
                <c:pt idx="69">
                  <c:v>3.21</c:v>
                </c:pt>
                <c:pt idx="70">
                  <c:v>3.08</c:v>
                </c:pt>
                <c:pt idx="71">
                  <c:v>2.78</c:v>
                </c:pt>
                <c:pt idx="72">
                  <c:v>2.81</c:v>
                </c:pt>
                <c:pt idx="73">
                  <c:v>2.84</c:v>
                </c:pt>
                <c:pt idx="74">
                  <c:v>2.57</c:v>
                </c:pt>
                <c:pt idx="75">
                  <c:v>2.4500000000000002</c:v>
                </c:pt>
                <c:pt idx="76">
                  <c:v>2.82</c:v>
                </c:pt>
                <c:pt idx="77">
                  <c:v>2.82</c:v>
                </c:pt>
                <c:pt idx="78">
                  <c:v>2.75</c:v>
                </c:pt>
                <c:pt idx="79">
                  <c:v>2.99</c:v>
                </c:pt>
                <c:pt idx="80">
                  <c:v>3.46</c:v>
                </c:pt>
                <c:pt idx="81">
                  <c:v>3.56</c:v>
                </c:pt>
                <c:pt idx="82">
                  <c:v>3.23</c:v>
                </c:pt>
                <c:pt idx="83">
                  <c:v>3.3</c:v>
                </c:pt>
                <c:pt idx="84">
                  <c:v>3.61</c:v>
                </c:pt>
                <c:pt idx="85">
                  <c:v>3.21</c:v>
                </c:pt>
                <c:pt idx="86">
                  <c:v>3.13</c:v>
                </c:pt>
                <c:pt idx="87">
                  <c:v>3.04</c:v>
                </c:pt>
                <c:pt idx="88">
                  <c:v>3.31</c:v>
                </c:pt>
                <c:pt idx="89">
                  <c:v>3.21</c:v>
                </c:pt>
                <c:pt idx="90">
                  <c:v>3.14</c:v>
                </c:pt>
                <c:pt idx="91">
                  <c:v>3.4</c:v>
                </c:pt>
                <c:pt idx="92">
                  <c:v>3.58</c:v>
                </c:pt>
                <c:pt idx="93">
                  <c:v>3.59</c:v>
                </c:pt>
                <c:pt idx="94">
                  <c:v>3.07</c:v>
                </c:pt>
                <c:pt idx="95">
                  <c:v>3.05</c:v>
                </c:pt>
                <c:pt idx="96">
                  <c:v>3.2</c:v>
                </c:pt>
                <c:pt idx="97">
                  <c:v>3.6</c:v>
                </c:pt>
                <c:pt idx="98">
                  <c:v>3.48</c:v>
                </c:pt>
                <c:pt idx="99">
                  <c:v>3.36</c:v>
                </c:pt>
                <c:pt idx="100">
                  <c:v>3.25</c:v>
                </c:pt>
                <c:pt idx="101">
                  <c:v>3.25</c:v>
                </c:pt>
                <c:pt idx="102">
                  <c:v>3.47</c:v>
                </c:pt>
                <c:pt idx="103">
                  <c:v>3.63</c:v>
                </c:pt>
                <c:pt idx="104">
                  <c:v>3.49</c:v>
                </c:pt>
                <c:pt idx="105">
                  <c:v>3.72</c:v>
                </c:pt>
                <c:pt idx="106">
                  <c:v>3.7</c:v>
                </c:pt>
                <c:pt idx="107">
                  <c:v>3.83</c:v>
                </c:pt>
                <c:pt idx="108">
                  <c:v>4.04</c:v>
                </c:pt>
                <c:pt idx="109">
                  <c:v>4.7</c:v>
                </c:pt>
                <c:pt idx="110">
                  <c:v>5.07</c:v>
                </c:pt>
                <c:pt idx="111">
                  <c:v>5.21</c:v>
                </c:pt>
                <c:pt idx="112">
                  <c:v>5.6099999999999994</c:v>
                </c:pt>
                <c:pt idx="113">
                  <c:v>5.88</c:v>
                </c:pt>
                <c:pt idx="114">
                  <c:v>6.1</c:v>
                </c:pt>
                <c:pt idx="115">
                  <c:v>6.26</c:v>
                </c:pt>
                <c:pt idx="116">
                  <c:v>6.54</c:v>
                </c:pt>
                <c:pt idx="117">
                  <c:v>6.68</c:v>
                </c:pt>
                <c:pt idx="118">
                  <c:v>6.52</c:v>
                </c:pt>
                <c:pt idx="119">
                  <c:v>6.43</c:v>
                </c:pt>
                <c:pt idx="120">
                  <c:v>6.34</c:v>
                </c:pt>
                <c:pt idx="121">
                  <c:v>6.13</c:v>
                </c:pt>
                <c:pt idx="122">
                  <c:v>6.43</c:v>
                </c:pt>
                <c:pt idx="123">
                  <c:v>6.35</c:v>
                </c:pt>
                <c:pt idx="124">
                  <c:v>6.46</c:v>
                </c:pt>
                <c:pt idx="125">
                  <c:v>6.27</c:v>
                </c:pt>
                <c:pt idx="126">
                  <c:v>5.97</c:v>
                </c:pt>
                <c:pt idx="127">
                  <c:v>5.93</c:v>
                </c:pt>
                <c:pt idx="128">
                  <c:v>6.17</c:v>
                </c:pt>
                <c:pt idx="129">
                  <c:v>6.3599999999999994</c:v>
                </c:pt>
                <c:pt idx="130">
                  <c:v>6.48</c:v>
                </c:pt>
                <c:pt idx="131">
                  <c:v>6.5</c:v>
                </c:pt>
                <c:pt idx="132">
                  <c:v>6.4</c:v>
                </c:pt>
                <c:pt idx="133">
                  <c:v>6.58</c:v>
                </c:pt>
                <c:pt idx="134">
                  <c:v>6.28</c:v>
                </c:pt>
                <c:pt idx="135">
                  <c:v>6.49</c:v>
                </c:pt>
                <c:pt idx="136">
                  <c:v>6.6499999999999986</c:v>
                </c:pt>
                <c:pt idx="137">
                  <c:v>6.55</c:v>
                </c:pt>
                <c:pt idx="138">
                  <c:v>6.1</c:v>
                </c:pt>
                <c:pt idx="139">
                  <c:v>5.99</c:v>
                </c:pt>
                <c:pt idx="140">
                  <c:v>5.53</c:v>
                </c:pt>
                <c:pt idx="141">
                  <c:v>5.58</c:v>
                </c:pt>
                <c:pt idx="142">
                  <c:v>5.72</c:v>
                </c:pt>
                <c:pt idx="143">
                  <c:v>5.42</c:v>
                </c:pt>
                <c:pt idx="144">
                  <c:v>5.8</c:v>
                </c:pt>
                <c:pt idx="145">
                  <c:v>5.59</c:v>
                </c:pt>
                <c:pt idx="146">
                  <c:v>5.1099999999999994</c:v>
                </c:pt>
                <c:pt idx="147">
                  <c:v>5.0999999999999996</c:v>
                </c:pt>
                <c:pt idx="148">
                  <c:v>5.1899999999999986</c:v>
                </c:pt>
                <c:pt idx="149">
                  <c:v>5.23</c:v>
                </c:pt>
                <c:pt idx="150">
                  <c:v>5</c:v>
                </c:pt>
                <c:pt idx="151">
                  <c:v>4.8499999999999996</c:v>
                </c:pt>
                <c:pt idx="152">
                  <c:v>5.05</c:v>
                </c:pt>
                <c:pt idx="153">
                  <c:v>5.1099999999999994</c:v>
                </c:pt>
                <c:pt idx="154">
                  <c:v>4.8099999999999996</c:v>
                </c:pt>
                <c:pt idx="155">
                  <c:v>4.71</c:v>
                </c:pt>
                <c:pt idx="156">
                  <c:v>4.26</c:v>
                </c:pt>
                <c:pt idx="157">
                  <c:v>4.75</c:v>
                </c:pt>
                <c:pt idx="158">
                  <c:v>4.8099999999999996</c:v>
                </c:pt>
                <c:pt idx="159">
                  <c:v>4.9000000000000004</c:v>
                </c:pt>
                <c:pt idx="160">
                  <c:v>5.1499999999999986</c:v>
                </c:pt>
                <c:pt idx="161">
                  <c:v>4.9400000000000004</c:v>
                </c:pt>
                <c:pt idx="162">
                  <c:v>4.68</c:v>
                </c:pt>
                <c:pt idx="163">
                  <c:v>4.8099999999999996</c:v>
                </c:pt>
                <c:pt idx="164">
                  <c:v>4.26</c:v>
                </c:pt>
                <c:pt idx="165">
                  <c:v>4.28</c:v>
                </c:pt>
                <c:pt idx="166">
                  <c:v>4.08</c:v>
                </c:pt>
                <c:pt idx="167">
                  <c:v>4.38</c:v>
                </c:pt>
                <c:pt idx="168">
                  <c:v>4.0599999999999996</c:v>
                </c:pt>
                <c:pt idx="169">
                  <c:v>3.77</c:v>
                </c:pt>
                <c:pt idx="170">
                  <c:v>3.9</c:v>
                </c:pt>
                <c:pt idx="171">
                  <c:v>4.26</c:v>
                </c:pt>
                <c:pt idx="172">
                  <c:v>4.26</c:v>
                </c:pt>
                <c:pt idx="173">
                  <c:v>3.9</c:v>
                </c:pt>
                <c:pt idx="174">
                  <c:v>3.28</c:v>
                </c:pt>
                <c:pt idx="175">
                  <c:v>3.11</c:v>
                </c:pt>
                <c:pt idx="176">
                  <c:v>3.71</c:v>
                </c:pt>
                <c:pt idx="177">
                  <c:v>4.08</c:v>
                </c:pt>
                <c:pt idx="178">
                  <c:v>4.2699999999999996</c:v>
                </c:pt>
                <c:pt idx="179">
                  <c:v>4.03</c:v>
                </c:pt>
                <c:pt idx="180">
                  <c:v>3.69</c:v>
                </c:pt>
                <c:pt idx="181">
                  <c:v>3.84</c:v>
                </c:pt>
                <c:pt idx="182">
                  <c:v>4.21</c:v>
                </c:pt>
                <c:pt idx="183">
                  <c:v>4.1399999999999997</c:v>
                </c:pt>
                <c:pt idx="184">
                  <c:v>4.38</c:v>
                </c:pt>
                <c:pt idx="185">
                  <c:v>4.2699999999999996</c:v>
                </c:pt>
                <c:pt idx="186">
                  <c:v>3.77</c:v>
                </c:pt>
                <c:pt idx="187">
                  <c:v>3.54</c:v>
                </c:pt>
                <c:pt idx="188">
                  <c:v>3.46</c:v>
                </c:pt>
                <c:pt idx="189">
                  <c:v>3.71</c:v>
                </c:pt>
                <c:pt idx="190">
                  <c:v>3.91</c:v>
                </c:pt>
                <c:pt idx="191">
                  <c:v>4.03</c:v>
                </c:pt>
                <c:pt idx="192">
                  <c:v>4.1899999999999986</c:v>
                </c:pt>
                <c:pt idx="193">
                  <c:v>4.3599999999999994</c:v>
                </c:pt>
                <c:pt idx="194">
                  <c:v>4.3499999999999996</c:v>
                </c:pt>
                <c:pt idx="195">
                  <c:v>4.46</c:v>
                </c:pt>
                <c:pt idx="196">
                  <c:v>4.3</c:v>
                </c:pt>
                <c:pt idx="197">
                  <c:v>4.26</c:v>
                </c:pt>
                <c:pt idx="198">
                  <c:v>4.4800000000000004</c:v>
                </c:pt>
                <c:pt idx="199">
                  <c:v>4.33</c:v>
                </c:pt>
                <c:pt idx="200">
                  <c:v>4.45</c:v>
                </c:pt>
                <c:pt idx="201">
                  <c:v>4.4800000000000004</c:v>
                </c:pt>
                <c:pt idx="202">
                  <c:v>4.87</c:v>
                </c:pt>
                <c:pt idx="203">
                  <c:v>5.77</c:v>
                </c:pt>
                <c:pt idx="204">
                  <c:v>6.02</c:v>
                </c:pt>
                <c:pt idx="205">
                  <c:v>6.89</c:v>
                </c:pt>
                <c:pt idx="206">
                  <c:v>7.04</c:v>
                </c:pt>
                <c:pt idx="207">
                  <c:v>6.93</c:v>
                </c:pt>
                <c:pt idx="208">
                  <c:v>7.05</c:v>
                </c:pt>
                <c:pt idx="209">
                  <c:v>7.1099999999999994</c:v>
                </c:pt>
                <c:pt idx="210">
                  <c:v>7.1599999999999993</c:v>
                </c:pt>
                <c:pt idx="211">
                  <c:v>7.08</c:v>
                </c:pt>
                <c:pt idx="212">
                  <c:v>6.8</c:v>
                </c:pt>
                <c:pt idx="213">
                  <c:v>6.85</c:v>
                </c:pt>
                <c:pt idx="214">
                  <c:v>6.6499999999999986</c:v>
                </c:pt>
                <c:pt idx="215">
                  <c:v>6.39</c:v>
                </c:pt>
                <c:pt idx="216">
                  <c:v>6.26</c:v>
                </c:pt>
                <c:pt idx="217">
                  <c:v>6.41</c:v>
                </c:pt>
                <c:pt idx="218">
                  <c:v>6.37</c:v>
                </c:pt>
                <c:pt idx="219">
                  <c:v>6.06</c:v>
                </c:pt>
                <c:pt idx="220">
                  <c:v>5.85</c:v>
                </c:pt>
                <c:pt idx="221">
                  <c:v>5.98</c:v>
                </c:pt>
                <c:pt idx="222">
                  <c:v>5.99</c:v>
                </c:pt>
                <c:pt idx="223">
                  <c:v>5.8599999999999994</c:v>
                </c:pt>
                <c:pt idx="224">
                  <c:v>5.54</c:v>
                </c:pt>
                <c:pt idx="225">
                  <c:v>5.29</c:v>
                </c:pt>
                <c:pt idx="226">
                  <c:v>5.21</c:v>
                </c:pt>
                <c:pt idx="227">
                  <c:v>5.22</c:v>
                </c:pt>
                <c:pt idx="228">
                  <c:v>5.1199999999999992</c:v>
                </c:pt>
                <c:pt idx="229">
                  <c:v>5.08</c:v>
                </c:pt>
                <c:pt idx="230">
                  <c:v>4.9400000000000004</c:v>
                </c:pt>
                <c:pt idx="231">
                  <c:v>4.5599999999999996</c:v>
                </c:pt>
                <c:pt idx="232">
                  <c:v>4.4400000000000004</c:v>
                </c:pt>
                <c:pt idx="233">
                  <c:v>4.24</c:v>
                </c:pt>
                <c:pt idx="234">
                  <c:v>4.2</c:v>
                </c:pt>
                <c:pt idx="235">
                  <c:v>4.2699999999999996</c:v>
                </c:pt>
                <c:pt idx="236">
                  <c:v>3.99</c:v>
                </c:pt>
                <c:pt idx="237">
                  <c:v>4.13</c:v>
                </c:pt>
                <c:pt idx="238">
                  <c:v>4.18</c:v>
                </c:pt>
                <c:pt idx="239">
                  <c:v>4.07</c:v>
                </c:pt>
                <c:pt idx="240">
                  <c:v>4.01</c:v>
                </c:pt>
                <c:pt idx="241">
                  <c:v>4.01</c:v>
                </c:pt>
                <c:pt idx="242">
                  <c:v>4.1599999999999993</c:v>
                </c:pt>
                <c:pt idx="243">
                  <c:v>4.1599999999999993</c:v>
                </c:pt>
                <c:pt idx="244">
                  <c:v>4.21</c:v>
                </c:pt>
                <c:pt idx="245">
                  <c:v>4.43</c:v>
                </c:pt>
                <c:pt idx="246">
                  <c:v>4.3</c:v>
                </c:pt>
                <c:pt idx="247">
                  <c:v>4.3099999999999996</c:v>
                </c:pt>
                <c:pt idx="248">
                  <c:v>4.4000000000000004</c:v>
                </c:pt>
                <c:pt idx="249">
                  <c:v>4.53</c:v>
                </c:pt>
                <c:pt idx="250">
                  <c:v>4.47</c:v>
                </c:pt>
                <c:pt idx="251">
                  <c:v>4.3199999999999994</c:v>
                </c:pt>
                <c:pt idx="252">
                  <c:v>4.37</c:v>
                </c:pt>
                <c:pt idx="253">
                  <c:v>4.51</c:v>
                </c:pt>
                <c:pt idx="254">
                  <c:v>4.37</c:v>
                </c:pt>
                <c:pt idx="255">
                  <c:v>4.3099999999999996</c:v>
                </c:pt>
                <c:pt idx="256">
                  <c:v>4.47</c:v>
                </c:pt>
                <c:pt idx="257">
                  <c:v>4.3899999999999997</c:v>
                </c:pt>
                <c:pt idx="258">
                  <c:v>4.34</c:v>
                </c:pt>
                <c:pt idx="259">
                  <c:v>4.2300000000000004</c:v>
                </c:pt>
                <c:pt idx="260">
                  <c:v>4.08</c:v>
                </c:pt>
                <c:pt idx="261">
                  <c:v>4.24</c:v>
                </c:pt>
                <c:pt idx="262">
                  <c:v>4.18</c:v>
                </c:pt>
                <c:pt idx="263">
                  <c:v>3.98</c:v>
                </c:pt>
                <c:pt idx="264">
                  <c:v>4.1099999999999994</c:v>
                </c:pt>
                <c:pt idx="265">
                  <c:v>4.2699999999999996</c:v>
                </c:pt>
                <c:pt idx="266">
                  <c:v>4.21</c:v>
                </c:pt>
                <c:pt idx="267">
                  <c:v>4.0199999999999996</c:v>
                </c:pt>
                <c:pt idx="268">
                  <c:v>4.03</c:v>
                </c:pt>
                <c:pt idx="269">
                  <c:v>3.9</c:v>
                </c:pt>
                <c:pt idx="270">
                  <c:v>3.84</c:v>
                </c:pt>
                <c:pt idx="271">
                  <c:v>3.72</c:v>
                </c:pt>
                <c:pt idx="272">
                  <c:v>3.59</c:v>
                </c:pt>
                <c:pt idx="273">
                  <c:v>3.65</c:v>
                </c:pt>
                <c:pt idx="274">
                  <c:v>3.58</c:v>
                </c:pt>
                <c:pt idx="275">
                  <c:v>3.46</c:v>
                </c:pt>
                <c:pt idx="276">
                  <c:v>3.39</c:v>
                </c:pt>
                <c:pt idx="277">
                  <c:v>3.31</c:v>
                </c:pt>
                <c:pt idx="278">
                  <c:v>3.33</c:v>
                </c:pt>
                <c:pt idx="279">
                  <c:v>3.19</c:v>
                </c:pt>
                <c:pt idx="280">
                  <c:v>3.08</c:v>
                </c:pt>
                <c:pt idx="281">
                  <c:v>3.19</c:v>
                </c:pt>
                <c:pt idx="282">
                  <c:v>3.31</c:v>
                </c:pt>
                <c:pt idx="283">
                  <c:v>3.26</c:v>
                </c:pt>
                <c:pt idx="284">
                  <c:v>3.22</c:v>
                </c:pt>
                <c:pt idx="285">
                  <c:v>3.28</c:v>
                </c:pt>
                <c:pt idx="286">
                  <c:v>3.43</c:v>
                </c:pt>
                <c:pt idx="287">
                  <c:v>3.43</c:v>
                </c:pt>
                <c:pt idx="288">
                  <c:v>3.49</c:v>
                </c:pt>
                <c:pt idx="289">
                  <c:v>3.66</c:v>
                </c:pt>
                <c:pt idx="290">
                  <c:v>3.57</c:v>
                </c:pt>
                <c:pt idx="291">
                  <c:v>3.66</c:v>
                </c:pt>
                <c:pt idx="292">
                  <c:v>3.67</c:v>
                </c:pt>
                <c:pt idx="293">
                  <c:v>3.68</c:v>
                </c:pt>
                <c:pt idx="294">
                  <c:v>3.58</c:v>
                </c:pt>
                <c:pt idx="295">
                  <c:v>3.54</c:v>
                </c:pt>
                <c:pt idx="296">
                  <c:v>3.45</c:v>
                </c:pt>
                <c:pt idx="297">
                  <c:v>3.36</c:v>
                </c:pt>
                <c:pt idx="298">
                  <c:v>3.31</c:v>
                </c:pt>
                <c:pt idx="299">
                  <c:v>3.22</c:v>
                </c:pt>
                <c:pt idx="300">
                  <c:v>3.32</c:v>
                </c:pt>
                <c:pt idx="301">
                  <c:v>3.38</c:v>
                </c:pt>
                <c:pt idx="302">
                  <c:v>3.3</c:v>
                </c:pt>
                <c:pt idx="303">
                  <c:v>3.24</c:v>
                </c:pt>
                <c:pt idx="304">
                  <c:v>3.23</c:v>
                </c:pt>
                <c:pt idx="305">
                  <c:v>3.25</c:v>
                </c:pt>
                <c:pt idx="306">
                  <c:v>3.31</c:v>
                </c:pt>
                <c:pt idx="307">
                  <c:v>3.26</c:v>
                </c:pt>
                <c:pt idx="308">
                  <c:v>3.19</c:v>
                </c:pt>
                <c:pt idx="309">
                  <c:v>3.26</c:v>
                </c:pt>
                <c:pt idx="310">
                  <c:v>3.27</c:v>
                </c:pt>
                <c:pt idx="311">
                  <c:v>3.26</c:v>
                </c:pt>
                <c:pt idx="312">
                  <c:v>3.21</c:v>
                </c:pt>
                <c:pt idx="313">
                  <c:v>3.26</c:v>
                </c:pt>
                <c:pt idx="314">
                  <c:v>3.2</c:v>
                </c:pt>
                <c:pt idx="315">
                  <c:v>3.26</c:v>
                </c:pt>
                <c:pt idx="316">
                  <c:v>3.29</c:v>
                </c:pt>
                <c:pt idx="317">
                  <c:v>3.31</c:v>
                </c:pt>
                <c:pt idx="318">
                  <c:v>3.36</c:v>
                </c:pt>
                <c:pt idx="319">
                  <c:v>3.3</c:v>
                </c:pt>
                <c:pt idx="320">
                  <c:v>3.26</c:v>
                </c:pt>
                <c:pt idx="321">
                  <c:v>3.22</c:v>
                </c:pt>
                <c:pt idx="322">
                  <c:v>3.15</c:v>
                </c:pt>
                <c:pt idx="323">
                  <c:v>3.14</c:v>
                </c:pt>
                <c:pt idx="324">
                  <c:v>3.22</c:v>
                </c:pt>
                <c:pt idx="325">
                  <c:v>3.3</c:v>
                </c:pt>
                <c:pt idx="326">
                  <c:v>3.23</c:v>
                </c:pt>
                <c:pt idx="327">
                  <c:v>3.25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62-4D89-857F-9058F7714E1A}"/>
            </c:ext>
          </c:extLst>
        </c:ser>
        <c:ser>
          <c:idx val="3"/>
          <c:order val="1"/>
          <c:tx>
            <c:strRef>
              <c:f>'失業率按性別、教育程度分'!$L$2</c:f>
              <c:strCache>
                <c:ptCount val="1"/>
                <c:pt idx="0">
                  <c:v>高　職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'失業率按性別、教育程度分'!$L$172:$L$499</c:f>
              <c:numCache>
                <c:formatCode>_(* #,##0.00_);_(* \(#,##0.00\);_(* "-"??_);_(@_)</c:formatCode>
                <c:ptCount val="328"/>
                <c:pt idx="0">
                  <c:v>1.95</c:v>
                </c:pt>
                <c:pt idx="1">
                  <c:v>2.21</c:v>
                </c:pt>
                <c:pt idx="2">
                  <c:v>2.16</c:v>
                </c:pt>
                <c:pt idx="3">
                  <c:v>2.13</c:v>
                </c:pt>
                <c:pt idx="4">
                  <c:v>2.2200000000000002</c:v>
                </c:pt>
                <c:pt idx="5">
                  <c:v>2.2799999999999998</c:v>
                </c:pt>
                <c:pt idx="6">
                  <c:v>2.52</c:v>
                </c:pt>
                <c:pt idx="7">
                  <c:v>2.93</c:v>
                </c:pt>
                <c:pt idx="8">
                  <c:v>2.4</c:v>
                </c:pt>
                <c:pt idx="9">
                  <c:v>1.98</c:v>
                </c:pt>
                <c:pt idx="10">
                  <c:v>1.65</c:v>
                </c:pt>
                <c:pt idx="11">
                  <c:v>1.55</c:v>
                </c:pt>
                <c:pt idx="12">
                  <c:v>1.52</c:v>
                </c:pt>
                <c:pt idx="13">
                  <c:v>1.94</c:v>
                </c:pt>
                <c:pt idx="14">
                  <c:v>1.8</c:v>
                </c:pt>
                <c:pt idx="15">
                  <c:v>1.81</c:v>
                </c:pt>
                <c:pt idx="16">
                  <c:v>1.8</c:v>
                </c:pt>
                <c:pt idx="17">
                  <c:v>2.04</c:v>
                </c:pt>
                <c:pt idx="18">
                  <c:v>2.2000000000000002</c:v>
                </c:pt>
                <c:pt idx="19">
                  <c:v>2.38</c:v>
                </c:pt>
                <c:pt idx="20">
                  <c:v>2.02</c:v>
                </c:pt>
                <c:pt idx="21">
                  <c:v>2.25</c:v>
                </c:pt>
                <c:pt idx="22">
                  <c:v>1.94</c:v>
                </c:pt>
                <c:pt idx="23">
                  <c:v>1.69</c:v>
                </c:pt>
                <c:pt idx="24">
                  <c:v>1.61</c:v>
                </c:pt>
                <c:pt idx="25">
                  <c:v>1.95</c:v>
                </c:pt>
                <c:pt idx="26">
                  <c:v>2.12</c:v>
                </c:pt>
                <c:pt idx="27">
                  <c:v>1.83</c:v>
                </c:pt>
                <c:pt idx="28">
                  <c:v>1.99</c:v>
                </c:pt>
                <c:pt idx="29">
                  <c:v>2.0299999999999998</c:v>
                </c:pt>
                <c:pt idx="30">
                  <c:v>2.42</c:v>
                </c:pt>
                <c:pt idx="31">
                  <c:v>2.48</c:v>
                </c:pt>
                <c:pt idx="32">
                  <c:v>1.93</c:v>
                </c:pt>
                <c:pt idx="33">
                  <c:v>2.15</c:v>
                </c:pt>
                <c:pt idx="34">
                  <c:v>1.95</c:v>
                </c:pt>
                <c:pt idx="35">
                  <c:v>2</c:v>
                </c:pt>
                <c:pt idx="36">
                  <c:v>1.94</c:v>
                </c:pt>
                <c:pt idx="37">
                  <c:v>1.86</c:v>
                </c:pt>
                <c:pt idx="38">
                  <c:v>1.99</c:v>
                </c:pt>
                <c:pt idx="39">
                  <c:v>2.17</c:v>
                </c:pt>
                <c:pt idx="40">
                  <c:v>2.11</c:v>
                </c:pt>
                <c:pt idx="41">
                  <c:v>2.0499999999999998</c:v>
                </c:pt>
                <c:pt idx="42">
                  <c:v>2.4900000000000002</c:v>
                </c:pt>
                <c:pt idx="43">
                  <c:v>2.61</c:v>
                </c:pt>
                <c:pt idx="44">
                  <c:v>2.71</c:v>
                </c:pt>
                <c:pt idx="45">
                  <c:v>2.63</c:v>
                </c:pt>
                <c:pt idx="46">
                  <c:v>2.31</c:v>
                </c:pt>
                <c:pt idx="47">
                  <c:v>2.5499999999999998</c:v>
                </c:pt>
                <c:pt idx="48">
                  <c:v>2.42</c:v>
                </c:pt>
                <c:pt idx="49">
                  <c:v>2.2999999999999998</c:v>
                </c:pt>
                <c:pt idx="50">
                  <c:v>2.79</c:v>
                </c:pt>
                <c:pt idx="51">
                  <c:v>2.54</c:v>
                </c:pt>
                <c:pt idx="52">
                  <c:v>2.86</c:v>
                </c:pt>
                <c:pt idx="53">
                  <c:v>3.05</c:v>
                </c:pt>
                <c:pt idx="54">
                  <c:v>3.32</c:v>
                </c:pt>
                <c:pt idx="55">
                  <c:v>3.74</c:v>
                </c:pt>
                <c:pt idx="56">
                  <c:v>3.53</c:v>
                </c:pt>
                <c:pt idx="57">
                  <c:v>3.53</c:v>
                </c:pt>
                <c:pt idx="58">
                  <c:v>3.54</c:v>
                </c:pt>
                <c:pt idx="59">
                  <c:v>3.07</c:v>
                </c:pt>
                <c:pt idx="60">
                  <c:v>3.13</c:v>
                </c:pt>
                <c:pt idx="61">
                  <c:v>3.04</c:v>
                </c:pt>
                <c:pt idx="62">
                  <c:v>2.87</c:v>
                </c:pt>
                <c:pt idx="63">
                  <c:v>2.98</c:v>
                </c:pt>
                <c:pt idx="64">
                  <c:v>2.98</c:v>
                </c:pt>
                <c:pt idx="65">
                  <c:v>3.36</c:v>
                </c:pt>
                <c:pt idx="66">
                  <c:v>3.18</c:v>
                </c:pt>
                <c:pt idx="67">
                  <c:v>3.26</c:v>
                </c:pt>
                <c:pt idx="68">
                  <c:v>3.15</c:v>
                </c:pt>
                <c:pt idx="69">
                  <c:v>3.08</c:v>
                </c:pt>
                <c:pt idx="70">
                  <c:v>3</c:v>
                </c:pt>
                <c:pt idx="71">
                  <c:v>2.68</c:v>
                </c:pt>
                <c:pt idx="72">
                  <c:v>2.62</c:v>
                </c:pt>
                <c:pt idx="73">
                  <c:v>2.89</c:v>
                </c:pt>
                <c:pt idx="74">
                  <c:v>2.9</c:v>
                </c:pt>
                <c:pt idx="75">
                  <c:v>3.11</c:v>
                </c:pt>
                <c:pt idx="76">
                  <c:v>3.03</c:v>
                </c:pt>
                <c:pt idx="77">
                  <c:v>3.09</c:v>
                </c:pt>
                <c:pt idx="78">
                  <c:v>3.43</c:v>
                </c:pt>
                <c:pt idx="79">
                  <c:v>3.57</c:v>
                </c:pt>
                <c:pt idx="80">
                  <c:v>3.23</c:v>
                </c:pt>
                <c:pt idx="81">
                  <c:v>3.48</c:v>
                </c:pt>
                <c:pt idx="82">
                  <c:v>3.52</c:v>
                </c:pt>
                <c:pt idx="83">
                  <c:v>3.2</c:v>
                </c:pt>
                <c:pt idx="84">
                  <c:v>2.94</c:v>
                </c:pt>
                <c:pt idx="85">
                  <c:v>3.01</c:v>
                </c:pt>
                <c:pt idx="86">
                  <c:v>3.3</c:v>
                </c:pt>
                <c:pt idx="87">
                  <c:v>3.49</c:v>
                </c:pt>
                <c:pt idx="88">
                  <c:v>3.53</c:v>
                </c:pt>
                <c:pt idx="89">
                  <c:v>3.35</c:v>
                </c:pt>
                <c:pt idx="90">
                  <c:v>3.48</c:v>
                </c:pt>
                <c:pt idx="91">
                  <c:v>3.47</c:v>
                </c:pt>
                <c:pt idx="92">
                  <c:v>3.46</c:v>
                </c:pt>
                <c:pt idx="93">
                  <c:v>3.52</c:v>
                </c:pt>
                <c:pt idx="94">
                  <c:v>3.31</c:v>
                </c:pt>
                <c:pt idx="95">
                  <c:v>3.28</c:v>
                </c:pt>
                <c:pt idx="96">
                  <c:v>3.08</c:v>
                </c:pt>
                <c:pt idx="97">
                  <c:v>3.32</c:v>
                </c:pt>
                <c:pt idx="98">
                  <c:v>3.45</c:v>
                </c:pt>
                <c:pt idx="99">
                  <c:v>3.52</c:v>
                </c:pt>
                <c:pt idx="100">
                  <c:v>3.37</c:v>
                </c:pt>
                <c:pt idx="101">
                  <c:v>3.3</c:v>
                </c:pt>
                <c:pt idx="102">
                  <c:v>3.4</c:v>
                </c:pt>
                <c:pt idx="103">
                  <c:v>3.48</c:v>
                </c:pt>
                <c:pt idx="104">
                  <c:v>3.54</c:v>
                </c:pt>
                <c:pt idx="105">
                  <c:v>3.68</c:v>
                </c:pt>
                <c:pt idx="106">
                  <c:v>3.78</c:v>
                </c:pt>
                <c:pt idx="107">
                  <c:v>3.81</c:v>
                </c:pt>
                <c:pt idx="108">
                  <c:v>3.94</c:v>
                </c:pt>
                <c:pt idx="109">
                  <c:v>4.2300000000000004</c:v>
                </c:pt>
                <c:pt idx="110">
                  <c:v>4.3599999999999994</c:v>
                </c:pt>
                <c:pt idx="111">
                  <c:v>4.49</c:v>
                </c:pt>
                <c:pt idx="112">
                  <c:v>4.8</c:v>
                </c:pt>
                <c:pt idx="113">
                  <c:v>5.0599999999999996</c:v>
                </c:pt>
                <c:pt idx="114">
                  <c:v>5.58</c:v>
                </c:pt>
                <c:pt idx="115">
                  <c:v>5.87</c:v>
                </c:pt>
                <c:pt idx="116">
                  <c:v>6.04</c:v>
                </c:pt>
                <c:pt idx="117">
                  <c:v>6.1599999999999993</c:v>
                </c:pt>
                <c:pt idx="118">
                  <c:v>5.99</c:v>
                </c:pt>
                <c:pt idx="119">
                  <c:v>5.85</c:v>
                </c:pt>
                <c:pt idx="120">
                  <c:v>5.8599999999999994</c:v>
                </c:pt>
                <c:pt idx="121">
                  <c:v>5.96</c:v>
                </c:pt>
                <c:pt idx="122">
                  <c:v>5.91</c:v>
                </c:pt>
                <c:pt idx="123">
                  <c:v>5.8599999999999994</c:v>
                </c:pt>
                <c:pt idx="124">
                  <c:v>5.93</c:v>
                </c:pt>
                <c:pt idx="125">
                  <c:v>5.95</c:v>
                </c:pt>
                <c:pt idx="126">
                  <c:v>5.98</c:v>
                </c:pt>
                <c:pt idx="127">
                  <c:v>6.1899999999999986</c:v>
                </c:pt>
                <c:pt idx="128">
                  <c:v>6.29</c:v>
                </c:pt>
                <c:pt idx="129">
                  <c:v>6.39</c:v>
                </c:pt>
                <c:pt idx="130">
                  <c:v>6.2</c:v>
                </c:pt>
                <c:pt idx="131">
                  <c:v>5.99</c:v>
                </c:pt>
                <c:pt idx="132">
                  <c:v>6.14</c:v>
                </c:pt>
                <c:pt idx="133">
                  <c:v>6.29</c:v>
                </c:pt>
                <c:pt idx="134">
                  <c:v>6.07</c:v>
                </c:pt>
                <c:pt idx="135">
                  <c:v>5.83</c:v>
                </c:pt>
                <c:pt idx="136">
                  <c:v>5.71</c:v>
                </c:pt>
                <c:pt idx="137">
                  <c:v>5.58</c:v>
                </c:pt>
                <c:pt idx="138">
                  <c:v>5.58</c:v>
                </c:pt>
                <c:pt idx="139">
                  <c:v>5.57</c:v>
                </c:pt>
                <c:pt idx="140">
                  <c:v>5.48</c:v>
                </c:pt>
                <c:pt idx="141">
                  <c:v>5.54</c:v>
                </c:pt>
                <c:pt idx="142">
                  <c:v>5.33</c:v>
                </c:pt>
                <c:pt idx="143">
                  <c:v>5.43</c:v>
                </c:pt>
                <c:pt idx="144">
                  <c:v>5.28</c:v>
                </c:pt>
                <c:pt idx="145">
                  <c:v>5.4</c:v>
                </c:pt>
                <c:pt idx="146">
                  <c:v>5.1099999999999994</c:v>
                </c:pt>
                <c:pt idx="147">
                  <c:v>4.79</c:v>
                </c:pt>
                <c:pt idx="148">
                  <c:v>4.9400000000000004</c:v>
                </c:pt>
                <c:pt idx="149">
                  <c:v>5.1199999999999992</c:v>
                </c:pt>
                <c:pt idx="150">
                  <c:v>5.22</c:v>
                </c:pt>
                <c:pt idx="151">
                  <c:v>5.33</c:v>
                </c:pt>
                <c:pt idx="152">
                  <c:v>4.92</c:v>
                </c:pt>
                <c:pt idx="153">
                  <c:v>4.41</c:v>
                </c:pt>
                <c:pt idx="154">
                  <c:v>4.5</c:v>
                </c:pt>
                <c:pt idx="155">
                  <c:v>4.75</c:v>
                </c:pt>
                <c:pt idx="156">
                  <c:v>4.75</c:v>
                </c:pt>
                <c:pt idx="157">
                  <c:v>4.7</c:v>
                </c:pt>
                <c:pt idx="158">
                  <c:v>4.5599999999999996</c:v>
                </c:pt>
                <c:pt idx="159">
                  <c:v>4.3</c:v>
                </c:pt>
                <c:pt idx="160">
                  <c:v>4.2699999999999996</c:v>
                </c:pt>
                <c:pt idx="161">
                  <c:v>4.6399999999999997</c:v>
                </c:pt>
                <c:pt idx="162">
                  <c:v>4.79</c:v>
                </c:pt>
                <c:pt idx="163">
                  <c:v>4.74</c:v>
                </c:pt>
                <c:pt idx="164">
                  <c:v>4.76</c:v>
                </c:pt>
                <c:pt idx="165">
                  <c:v>4.6099999999999994</c:v>
                </c:pt>
                <c:pt idx="166">
                  <c:v>4.49</c:v>
                </c:pt>
                <c:pt idx="167">
                  <c:v>4.18</c:v>
                </c:pt>
                <c:pt idx="168">
                  <c:v>4.05</c:v>
                </c:pt>
                <c:pt idx="169">
                  <c:v>4.3599999999999994</c:v>
                </c:pt>
                <c:pt idx="170">
                  <c:v>4.4800000000000004</c:v>
                </c:pt>
                <c:pt idx="171">
                  <c:v>4.3</c:v>
                </c:pt>
                <c:pt idx="172">
                  <c:v>4.3599999999999994</c:v>
                </c:pt>
                <c:pt idx="173">
                  <c:v>4.5199999999999996</c:v>
                </c:pt>
                <c:pt idx="174">
                  <c:v>4.7</c:v>
                </c:pt>
                <c:pt idx="175">
                  <c:v>4.83</c:v>
                </c:pt>
                <c:pt idx="176">
                  <c:v>4.53</c:v>
                </c:pt>
                <c:pt idx="177">
                  <c:v>4.3499999999999996</c:v>
                </c:pt>
                <c:pt idx="178">
                  <c:v>4.3499999999999996</c:v>
                </c:pt>
                <c:pt idx="179">
                  <c:v>4.3599999999999994</c:v>
                </c:pt>
                <c:pt idx="180">
                  <c:v>4.28</c:v>
                </c:pt>
                <c:pt idx="181">
                  <c:v>4.3499999999999996</c:v>
                </c:pt>
                <c:pt idx="182">
                  <c:v>4.46</c:v>
                </c:pt>
                <c:pt idx="183">
                  <c:v>4.26</c:v>
                </c:pt>
                <c:pt idx="184">
                  <c:v>4.3899999999999997</c:v>
                </c:pt>
                <c:pt idx="185">
                  <c:v>4.54</c:v>
                </c:pt>
                <c:pt idx="186">
                  <c:v>4.5599999999999996</c:v>
                </c:pt>
                <c:pt idx="187">
                  <c:v>4.63</c:v>
                </c:pt>
                <c:pt idx="188">
                  <c:v>4.37</c:v>
                </c:pt>
                <c:pt idx="189">
                  <c:v>4.54</c:v>
                </c:pt>
                <c:pt idx="190">
                  <c:v>4.38</c:v>
                </c:pt>
                <c:pt idx="191">
                  <c:v>4.21</c:v>
                </c:pt>
                <c:pt idx="192">
                  <c:v>4.01</c:v>
                </c:pt>
                <c:pt idx="193">
                  <c:v>4.2300000000000004</c:v>
                </c:pt>
                <c:pt idx="194">
                  <c:v>4.04</c:v>
                </c:pt>
                <c:pt idx="195">
                  <c:v>3.83</c:v>
                </c:pt>
                <c:pt idx="196">
                  <c:v>3.99</c:v>
                </c:pt>
                <c:pt idx="197">
                  <c:v>4.1199999999999992</c:v>
                </c:pt>
                <c:pt idx="198">
                  <c:v>4.07</c:v>
                </c:pt>
                <c:pt idx="199">
                  <c:v>4.18</c:v>
                </c:pt>
                <c:pt idx="200">
                  <c:v>4.46</c:v>
                </c:pt>
                <c:pt idx="201">
                  <c:v>4.76</c:v>
                </c:pt>
                <c:pt idx="202">
                  <c:v>4.92</c:v>
                </c:pt>
                <c:pt idx="203">
                  <c:v>5.34</c:v>
                </c:pt>
                <c:pt idx="204">
                  <c:v>5.89</c:v>
                </c:pt>
                <c:pt idx="205">
                  <c:v>6.23</c:v>
                </c:pt>
                <c:pt idx="206">
                  <c:v>6.1599999999999993</c:v>
                </c:pt>
                <c:pt idx="207">
                  <c:v>6.05</c:v>
                </c:pt>
                <c:pt idx="208">
                  <c:v>6.1599999999999993</c:v>
                </c:pt>
                <c:pt idx="209">
                  <c:v>6.29</c:v>
                </c:pt>
                <c:pt idx="210">
                  <c:v>6.3599999999999994</c:v>
                </c:pt>
                <c:pt idx="211">
                  <c:v>6.47</c:v>
                </c:pt>
                <c:pt idx="212">
                  <c:v>6.44</c:v>
                </c:pt>
                <c:pt idx="213">
                  <c:v>6.23</c:v>
                </c:pt>
                <c:pt idx="214">
                  <c:v>6.25</c:v>
                </c:pt>
                <c:pt idx="215">
                  <c:v>6.25</c:v>
                </c:pt>
                <c:pt idx="216">
                  <c:v>6.27</c:v>
                </c:pt>
                <c:pt idx="217">
                  <c:v>6.21</c:v>
                </c:pt>
                <c:pt idx="218">
                  <c:v>6.07</c:v>
                </c:pt>
                <c:pt idx="219">
                  <c:v>5.93</c:v>
                </c:pt>
                <c:pt idx="220">
                  <c:v>5.67</c:v>
                </c:pt>
                <c:pt idx="221">
                  <c:v>5.6</c:v>
                </c:pt>
                <c:pt idx="222">
                  <c:v>5.6599999999999993</c:v>
                </c:pt>
                <c:pt idx="223">
                  <c:v>5.51</c:v>
                </c:pt>
                <c:pt idx="224">
                  <c:v>5.33</c:v>
                </c:pt>
                <c:pt idx="225">
                  <c:v>5.24</c:v>
                </c:pt>
                <c:pt idx="226">
                  <c:v>5.09</c:v>
                </c:pt>
                <c:pt idx="227">
                  <c:v>4.99</c:v>
                </c:pt>
                <c:pt idx="228">
                  <c:v>4.88</c:v>
                </c:pt>
                <c:pt idx="229">
                  <c:v>4.92</c:v>
                </c:pt>
                <c:pt idx="230">
                  <c:v>4.68</c:v>
                </c:pt>
                <c:pt idx="231">
                  <c:v>4.7300000000000004</c:v>
                </c:pt>
                <c:pt idx="232">
                  <c:v>4.7</c:v>
                </c:pt>
                <c:pt idx="233">
                  <c:v>4.6199999999999992</c:v>
                </c:pt>
                <c:pt idx="234">
                  <c:v>4.67</c:v>
                </c:pt>
                <c:pt idx="235">
                  <c:v>4.71</c:v>
                </c:pt>
                <c:pt idx="236">
                  <c:v>4.4800000000000004</c:v>
                </c:pt>
                <c:pt idx="237">
                  <c:v>4.45</c:v>
                </c:pt>
                <c:pt idx="238">
                  <c:v>4.4000000000000004</c:v>
                </c:pt>
                <c:pt idx="239">
                  <c:v>4.3199999999999994</c:v>
                </c:pt>
                <c:pt idx="240">
                  <c:v>4.3099999999999996</c:v>
                </c:pt>
                <c:pt idx="241">
                  <c:v>4.3599999999999994</c:v>
                </c:pt>
                <c:pt idx="242">
                  <c:v>4.22</c:v>
                </c:pt>
                <c:pt idx="243">
                  <c:v>4.1599999999999993</c:v>
                </c:pt>
                <c:pt idx="244">
                  <c:v>4.1099999999999994</c:v>
                </c:pt>
                <c:pt idx="245">
                  <c:v>4.03</c:v>
                </c:pt>
                <c:pt idx="246">
                  <c:v>4.08</c:v>
                </c:pt>
                <c:pt idx="247">
                  <c:v>4.18</c:v>
                </c:pt>
                <c:pt idx="248">
                  <c:v>4.1099999999999994</c:v>
                </c:pt>
                <c:pt idx="249">
                  <c:v>4.0999999999999996</c:v>
                </c:pt>
                <c:pt idx="250">
                  <c:v>4.0599999999999996</c:v>
                </c:pt>
                <c:pt idx="251">
                  <c:v>4.0999999999999996</c:v>
                </c:pt>
                <c:pt idx="252">
                  <c:v>4.1599999999999993</c:v>
                </c:pt>
                <c:pt idx="253">
                  <c:v>4.2</c:v>
                </c:pt>
                <c:pt idx="254">
                  <c:v>4.0999999999999996</c:v>
                </c:pt>
                <c:pt idx="255">
                  <c:v>4</c:v>
                </c:pt>
                <c:pt idx="256">
                  <c:v>3.89</c:v>
                </c:pt>
                <c:pt idx="257">
                  <c:v>3.93</c:v>
                </c:pt>
                <c:pt idx="258">
                  <c:v>3.96</c:v>
                </c:pt>
                <c:pt idx="259">
                  <c:v>4.0599999999999996</c:v>
                </c:pt>
                <c:pt idx="260">
                  <c:v>4.13</c:v>
                </c:pt>
                <c:pt idx="261">
                  <c:v>4.1599999999999993</c:v>
                </c:pt>
                <c:pt idx="262">
                  <c:v>4.09</c:v>
                </c:pt>
                <c:pt idx="263">
                  <c:v>4.08</c:v>
                </c:pt>
                <c:pt idx="264">
                  <c:v>4.0199999999999996</c:v>
                </c:pt>
                <c:pt idx="265">
                  <c:v>3.97</c:v>
                </c:pt>
                <c:pt idx="266">
                  <c:v>3.86</c:v>
                </c:pt>
                <c:pt idx="267">
                  <c:v>3.78</c:v>
                </c:pt>
                <c:pt idx="268">
                  <c:v>3.71</c:v>
                </c:pt>
                <c:pt idx="269">
                  <c:v>3.78</c:v>
                </c:pt>
                <c:pt idx="270">
                  <c:v>3.83</c:v>
                </c:pt>
                <c:pt idx="271">
                  <c:v>3.9</c:v>
                </c:pt>
                <c:pt idx="272">
                  <c:v>3.84</c:v>
                </c:pt>
                <c:pt idx="273">
                  <c:v>3.77</c:v>
                </c:pt>
                <c:pt idx="274">
                  <c:v>3.85</c:v>
                </c:pt>
                <c:pt idx="275">
                  <c:v>3.84</c:v>
                </c:pt>
                <c:pt idx="276">
                  <c:v>3.78</c:v>
                </c:pt>
                <c:pt idx="277">
                  <c:v>3.82</c:v>
                </c:pt>
                <c:pt idx="278">
                  <c:v>3.85</c:v>
                </c:pt>
                <c:pt idx="279">
                  <c:v>3.87</c:v>
                </c:pt>
                <c:pt idx="280">
                  <c:v>3.89</c:v>
                </c:pt>
                <c:pt idx="281">
                  <c:v>3.85</c:v>
                </c:pt>
                <c:pt idx="282">
                  <c:v>3.84</c:v>
                </c:pt>
                <c:pt idx="283">
                  <c:v>3.86</c:v>
                </c:pt>
                <c:pt idx="284">
                  <c:v>3.84</c:v>
                </c:pt>
                <c:pt idx="285">
                  <c:v>3.85</c:v>
                </c:pt>
                <c:pt idx="286">
                  <c:v>3.82</c:v>
                </c:pt>
                <c:pt idx="287">
                  <c:v>3.85</c:v>
                </c:pt>
                <c:pt idx="288">
                  <c:v>3.83</c:v>
                </c:pt>
                <c:pt idx="289">
                  <c:v>3.91</c:v>
                </c:pt>
                <c:pt idx="290">
                  <c:v>3.86</c:v>
                </c:pt>
                <c:pt idx="291">
                  <c:v>3.83</c:v>
                </c:pt>
                <c:pt idx="292">
                  <c:v>3.88</c:v>
                </c:pt>
                <c:pt idx="293">
                  <c:v>3.85</c:v>
                </c:pt>
                <c:pt idx="294">
                  <c:v>3.94</c:v>
                </c:pt>
                <c:pt idx="295">
                  <c:v>3.97</c:v>
                </c:pt>
                <c:pt idx="296">
                  <c:v>3.94</c:v>
                </c:pt>
                <c:pt idx="297">
                  <c:v>3.87</c:v>
                </c:pt>
                <c:pt idx="298">
                  <c:v>3.83</c:v>
                </c:pt>
                <c:pt idx="299">
                  <c:v>3.78</c:v>
                </c:pt>
                <c:pt idx="300">
                  <c:v>3.75</c:v>
                </c:pt>
                <c:pt idx="301">
                  <c:v>3.79</c:v>
                </c:pt>
                <c:pt idx="302">
                  <c:v>3.74</c:v>
                </c:pt>
                <c:pt idx="303">
                  <c:v>3.66</c:v>
                </c:pt>
                <c:pt idx="304">
                  <c:v>3.69</c:v>
                </c:pt>
                <c:pt idx="305">
                  <c:v>3.7</c:v>
                </c:pt>
                <c:pt idx="306">
                  <c:v>3.74</c:v>
                </c:pt>
                <c:pt idx="307">
                  <c:v>3.75</c:v>
                </c:pt>
                <c:pt idx="308">
                  <c:v>3.68</c:v>
                </c:pt>
                <c:pt idx="309">
                  <c:v>3.65</c:v>
                </c:pt>
                <c:pt idx="310">
                  <c:v>3.62</c:v>
                </c:pt>
                <c:pt idx="311">
                  <c:v>3.58</c:v>
                </c:pt>
                <c:pt idx="312">
                  <c:v>3.55</c:v>
                </c:pt>
                <c:pt idx="313">
                  <c:v>3.59</c:v>
                </c:pt>
                <c:pt idx="314">
                  <c:v>3.55</c:v>
                </c:pt>
                <c:pt idx="315">
                  <c:v>3.51</c:v>
                </c:pt>
                <c:pt idx="316">
                  <c:v>3.48</c:v>
                </c:pt>
                <c:pt idx="317">
                  <c:v>3.52</c:v>
                </c:pt>
                <c:pt idx="318">
                  <c:v>3.57</c:v>
                </c:pt>
                <c:pt idx="319">
                  <c:v>3.59</c:v>
                </c:pt>
                <c:pt idx="320">
                  <c:v>3.54</c:v>
                </c:pt>
                <c:pt idx="321">
                  <c:v>3.51</c:v>
                </c:pt>
                <c:pt idx="322">
                  <c:v>3.46</c:v>
                </c:pt>
                <c:pt idx="323">
                  <c:v>3.44</c:v>
                </c:pt>
                <c:pt idx="324">
                  <c:v>3.48</c:v>
                </c:pt>
                <c:pt idx="325">
                  <c:v>3.5</c:v>
                </c:pt>
                <c:pt idx="326">
                  <c:v>3.51</c:v>
                </c:pt>
                <c:pt idx="327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62-4D89-857F-9058F7714E1A}"/>
            </c:ext>
          </c:extLst>
        </c:ser>
        <c:ser>
          <c:idx val="2"/>
          <c:order val="2"/>
          <c:tx>
            <c:strRef>
              <c:f>'失業率按性別、教育程度分'!$K$2</c:f>
              <c:strCache>
                <c:ptCount val="1"/>
                <c:pt idx="0">
                  <c:v>高　中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'失業率按性別、教育程度分'!$K$172:$K$499</c:f>
              <c:numCache>
                <c:formatCode>_(* #,##0.00_);_(* \(#,##0.00\);_(* "-"??_);_(@_)</c:formatCode>
                <c:ptCount val="328"/>
                <c:pt idx="0">
                  <c:v>1.9</c:v>
                </c:pt>
                <c:pt idx="1">
                  <c:v>2.2000000000000002</c:v>
                </c:pt>
                <c:pt idx="2">
                  <c:v>2.09</c:v>
                </c:pt>
                <c:pt idx="3">
                  <c:v>1.81</c:v>
                </c:pt>
                <c:pt idx="4">
                  <c:v>2.0699999999999998</c:v>
                </c:pt>
                <c:pt idx="5">
                  <c:v>2.0299999999999998</c:v>
                </c:pt>
                <c:pt idx="6">
                  <c:v>2.2999999999999998</c:v>
                </c:pt>
                <c:pt idx="7">
                  <c:v>2.37</c:v>
                </c:pt>
                <c:pt idx="8">
                  <c:v>2.62</c:v>
                </c:pt>
                <c:pt idx="9">
                  <c:v>1.96</c:v>
                </c:pt>
                <c:pt idx="10">
                  <c:v>1.62</c:v>
                </c:pt>
                <c:pt idx="11">
                  <c:v>1.63</c:v>
                </c:pt>
                <c:pt idx="12">
                  <c:v>1.92</c:v>
                </c:pt>
                <c:pt idx="13">
                  <c:v>1.42</c:v>
                </c:pt>
                <c:pt idx="14">
                  <c:v>1.83</c:v>
                </c:pt>
                <c:pt idx="15">
                  <c:v>1.62</c:v>
                </c:pt>
                <c:pt idx="16">
                  <c:v>1.76</c:v>
                </c:pt>
                <c:pt idx="17">
                  <c:v>1.82</c:v>
                </c:pt>
                <c:pt idx="18">
                  <c:v>1.9</c:v>
                </c:pt>
                <c:pt idx="19">
                  <c:v>2.17</c:v>
                </c:pt>
                <c:pt idx="20">
                  <c:v>1.98</c:v>
                </c:pt>
                <c:pt idx="21">
                  <c:v>2.27</c:v>
                </c:pt>
                <c:pt idx="22">
                  <c:v>1.72</c:v>
                </c:pt>
                <c:pt idx="23">
                  <c:v>1.41</c:v>
                </c:pt>
                <c:pt idx="24">
                  <c:v>1.57</c:v>
                </c:pt>
                <c:pt idx="25">
                  <c:v>2.1</c:v>
                </c:pt>
                <c:pt idx="26">
                  <c:v>1.83</c:v>
                </c:pt>
                <c:pt idx="27">
                  <c:v>1.73</c:v>
                </c:pt>
                <c:pt idx="28">
                  <c:v>1.56</c:v>
                </c:pt>
                <c:pt idx="29">
                  <c:v>1.84</c:v>
                </c:pt>
                <c:pt idx="30">
                  <c:v>1.94</c:v>
                </c:pt>
                <c:pt idx="31">
                  <c:v>2.38</c:v>
                </c:pt>
                <c:pt idx="32">
                  <c:v>1.97</c:v>
                </c:pt>
                <c:pt idx="33">
                  <c:v>1.58</c:v>
                </c:pt>
                <c:pt idx="34">
                  <c:v>1.5</c:v>
                </c:pt>
                <c:pt idx="35">
                  <c:v>1.68</c:v>
                </c:pt>
                <c:pt idx="36">
                  <c:v>1.73</c:v>
                </c:pt>
                <c:pt idx="37">
                  <c:v>2.0499999999999998</c:v>
                </c:pt>
                <c:pt idx="38">
                  <c:v>2.2999999999999998</c:v>
                </c:pt>
                <c:pt idx="39">
                  <c:v>1.91</c:v>
                </c:pt>
                <c:pt idx="40">
                  <c:v>2.57</c:v>
                </c:pt>
                <c:pt idx="41">
                  <c:v>2.57</c:v>
                </c:pt>
                <c:pt idx="42">
                  <c:v>2.06</c:v>
                </c:pt>
                <c:pt idx="43">
                  <c:v>2.27</c:v>
                </c:pt>
                <c:pt idx="44">
                  <c:v>2.1</c:v>
                </c:pt>
                <c:pt idx="45">
                  <c:v>1.9</c:v>
                </c:pt>
                <c:pt idx="46">
                  <c:v>1.85</c:v>
                </c:pt>
                <c:pt idx="47">
                  <c:v>2.12</c:v>
                </c:pt>
                <c:pt idx="48">
                  <c:v>2.29</c:v>
                </c:pt>
                <c:pt idx="49">
                  <c:v>2.0099999999999998</c:v>
                </c:pt>
                <c:pt idx="50">
                  <c:v>2.6</c:v>
                </c:pt>
                <c:pt idx="51">
                  <c:v>2.5</c:v>
                </c:pt>
                <c:pt idx="52">
                  <c:v>3.4</c:v>
                </c:pt>
                <c:pt idx="53">
                  <c:v>2.86</c:v>
                </c:pt>
                <c:pt idx="54">
                  <c:v>2.63</c:v>
                </c:pt>
                <c:pt idx="55">
                  <c:v>2.94</c:v>
                </c:pt>
                <c:pt idx="56">
                  <c:v>3.25</c:v>
                </c:pt>
                <c:pt idx="57">
                  <c:v>3.53</c:v>
                </c:pt>
                <c:pt idx="58">
                  <c:v>3.01</c:v>
                </c:pt>
                <c:pt idx="59">
                  <c:v>2.82</c:v>
                </c:pt>
                <c:pt idx="60">
                  <c:v>2.79</c:v>
                </c:pt>
                <c:pt idx="61">
                  <c:v>3.6</c:v>
                </c:pt>
                <c:pt idx="62">
                  <c:v>3.44</c:v>
                </c:pt>
                <c:pt idx="63">
                  <c:v>2.89</c:v>
                </c:pt>
                <c:pt idx="64">
                  <c:v>2.69</c:v>
                </c:pt>
                <c:pt idx="65">
                  <c:v>3.17</c:v>
                </c:pt>
                <c:pt idx="66">
                  <c:v>3.1</c:v>
                </c:pt>
                <c:pt idx="67">
                  <c:v>2.68</c:v>
                </c:pt>
                <c:pt idx="68">
                  <c:v>2.42</c:v>
                </c:pt>
                <c:pt idx="69">
                  <c:v>2.79</c:v>
                </c:pt>
                <c:pt idx="70">
                  <c:v>2.65</c:v>
                </c:pt>
                <c:pt idx="71">
                  <c:v>2.52</c:v>
                </c:pt>
                <c:pt idx="72">
                  <c:v>2.59</c:v>
                </c:pt>
                <c:pt idx="73">
                  <c:v>3.24</c:v>
                </c:pt>
                <c:pt idx="74">
                  <c:v>2.7</c:v>
                </c:pt>
                <c:pt idx="75">
                  <c:v>1.99</c:v>
                </c:pt>
                <c:pt idx="76">
                  <c:v>2.37</c:v>
                </c:pt>
                <c:pt idx="77">
                  <c:v>2.54</c:v>
                </c:pt>
                <c:pt idx="78">
                  <c:v>2.9</c:v>
                </c:pt>
                <c:pt idx="79">
                  <c:v>3.06</c:v>
                </c:pt>
                <c:pt idx="80">
                  <c:v>3.51</c:v>
                </c:pt>
                <c:pt idx="81">
                  <c:v>3.51</c:v>
                </c:pt>
                <c:pt idx="82">
                  <c:v>3.39</c:v>
                </c:pt>
                <c:pt idx="83">
                  <c:v>2.37</c:v>
                </c:pt>
                <c:pt idx="84">
                  <c:v>2.4300000000000002</c:v>
                </c:pt>
                <c:pt idx="85">
                  <c:v>2.61</c:v>
                </c:pt>
                <c:pt idx="86">
                  <c:v>3.11</c:v>
                </c:pt>
                <c:pt idx="87">
                  <c:v>2.82</c:v>
                </c:pt>
                <c:pt idx="88">
                  <c:v>2.69</c:v>
                </c:pt>
                <c:pt idx="89">
                  <c:v>2.78</c:v>
                </c:pt>
                <c:pt idx="90">
                  <c:v>3.05</c:v>
                </c:pt>
                <c:pt idx="91">
                  <c:v>3.32</c:v>
                </c:pt>
                <c:pt idx="92">
                  <c:v>3.04</c:v>
                </c:pt>
                <c:pt idx="93">
                  <c:v>2.85</c:v>
                </c:pt>
                <c:pt idx="94">
                  <c:v>3.26</c:v>
                </c:pt>
                <c:pt idx="95">
                  <c:v>3.09</c:v>
                </c:pt>
                <c:pt idx="96">
                  <c:v>3.17</c:v>
                </c:pt>
                <c:pt idx="97">
                  <c:v>2.91</c:v>
                </c:pt>
                <c:pt idx="98">
                  <c:v>2.81</c:v>
                </c:pt>
                <c:pt idx="99">
                  <c:v>2.4500000000000002</c:v>
                </c:pt>
                <c:pt idx="100">
                  <c:v>2.57</c:v>
                </c:pt>
                <c:pt idx="101">
                  <c:v>2.87</c:v>
                </c:pt>
                <c:pt idx="102">
                  <c:v>2.71</c:v>
                </c:pt>
                <c:pt idx="103">
                  <c:v>3.07</c:v>
                </c:pt>
                <c:pt idx="104">
                  <c:v>3.07</c:v>
                </c:pt>
                <c:pt idx="105">
                  <c:v>3.16</c:v>
                </c:pt>
                <c:pt idx="106">
                  <c:v>3.28</c:v>
                </c:pt>
                <c:pt idx="107">
                  <c:v>3.39</c:v>
                </c:pt>
                <c:pt idx="108">
                  <c:v>3.52</c:v>
                </c:pt>
                <c:pt idx="109">
                  <c:v>4.21</c:v>
                </c:pt>
                <c:pt idx="110">
                  <c:v>4.3199999999999994</c:v>
                </c:pt>
                <c:pt idx="111">
                  <c:v>4.09</c:v>
                </c:pt>
                <c:pt idx="112">
                  <c:v>4.21</c:v>
                </c:pt>
                <c:pt idx="113">
                  <c:v>4.37</c:v>
                </c:pt>
                <c:pt idx="114">
                  <c:v>5.0999999999999996</c:v>
                </c:pt>
                <c:pt idx="115">
                  <c:v>5.58</c:v>
                </c:pt>
                <c:pt idx="116">
                  <c:v>5.6499999999999986</c:v>
                </c:pt>
                <c:pt idx="117">
                  <c:v>5.89</c:v>
                </c:pt>
                <c:pt idx="118">
                  <c:v>5.78</c:v>
                </c:pt>
                <c:pt idx="119">
                  <c:v>5.64</c:v>
                </c:pt>
                <c:pt idx="120">
                  <c:v>5.72</c:v>
                </c:pt>
                <c:pt idx="121">
                  <c:v>5.6599999999999993</c:v>
                </c:pt>
                <c:pt idx="122">
                  <c:v>5.74</c:v>
                </c:pt>
                <c:pt idx="123">
                  <c:v>5.41</c:v>
                </c:pt>
                <c:pt idx="124">
                  <c:v>5.2</c:v>
                </c:pt>
                <c:pt idx="125">
                  <c:v>5.42</c:v>
                </c:pt>
                <c:pt idx="126">
                  <c:v>5.87</c:v>
                </c:pt>
                <c:pt idx="127">
                  <c:v>5.97</c:v>
                </c:pt>
                <c:pt idx="128">
                  <c:v>5.59</c:v>
                </c:pt>
                <c:pt idx="129">
                  <c:v>5.52</c:v>
                </c:pt>
                <c:pt idx="130">
                  <c:v>5.29</c:v>
                </c:pt>
                <c:pt idx="131">
                  <c:v>5.1599999999999993</c:v>
                </c:pt>
                <c:pt idx="132">
                  <c:v>5.25</c:v>
                </c:pt>
                <c:pt idx="133">
                  <c:v>5.3599999999999994</c:v>
                </c:pt>
                <c:pt idx="134">
                  <c:v>5.48</c:v>
                </c:pt>
                <c:pt idx="135">
                  <c:v>5.07</c:v>
                </c:pt>
                <c:pt idx="136">
                  <c:v>5.03</c:v>
                </c:pt>
                <c:pt idx="137">
                  <c:v>5.42</c:v>
                </c:pt>
                <c:pt idx="138">
                  <c:v>5.8199999999999994</c:v>
                </c:pt>
                <c:pt idx="139">
                  <c:v>5.94</c:v>
                </c:pt>
                <c:pt idx="140">
                  <c:v>5.39</c:v>
                </c:pt>
                <c:pt idx="141">
                  <c:v>5.04</c:v>
                </c:pt>
                <c:pt idx="142">
                  <c:v>4.83</c:v>
                </c:pt>
                <c:pt idx="143">
                  <c:v>4.68</c:v>
                </c:pt>
                <c:pt idx="144">
                  <c:v>4.0999999999999996</c:v>
                </c:pt>
                <c:pt idx="145">
                  <c:v>4.34</c:v>
                </c:pt>
                <c:pt idx="146">
                  <c:v>4.68</c:v>
                </c:pt>
                <c:pt idx="147">
                  <c:v>5.05</c:v>
                </c:pt>
                <c:pt idx="148">
                  <c:v>4.75</c:v>
                </c:pt>
                <c:pt idx="149">
                  <c:v>4.8499999999999996</c:v>
                </c:pt>
                <c:pt idx="150">
                  <c:v>4.3199999999999994</c:v>
                </c:pt>
                <c:pt idx="151">
                  <c:v>4.51</c:v>
                </c:pt>
                <c:pt idx="152">
                  <c:v>4.4400000000000004</c:v>
                </c:pt>
                <c:pt idx="153">
                  <c:v>4.75</c:v>
                </c:pt>
                <c:pt idx="154">
                  <c:v>4.3199999999999994</c:v>
                </c:pt>
                <c:pt idx="155">
                  <c:v>4.09</c:v>
                </c:pt>
                <c:pt idx="156">
                  <c:v>4.2</c:v>
                </c:pt>
                <c:pt idx="157">
                  <c:v>4.6199999999999992</c:v>
                </c:pt>
                <c:pt idx="158">
                  <c:v>4.79</c:v>
                </c:pt>
                <c:pt idx="159">
                  <c:v>5.0199999999999996</c:v>
                </c:pt>
                <c:pt idx="160">
                  <c:v>4.37</c:v>
                </c:pt>
                <c:pt idx="161">
                  <c:v>3.91</c:v>
                </c:pt>
                <c:pt idx="162">
                  <c:v>3.7</c:v>
                </c:pt>
                <c:pt idx="163">
                  <c:v>4.1899999999999986</c:v>
                </c:pt>
                <c:pt idx="164">
                  <c:v>4.6899999999999986</c:v>
                </c:pt>
                <c:pt idx="165">
                  <c:v>4.87</c:v>
                </c:pt>
                <c:pt idx="166">
                  <c:v>4.67</c:v>
                </c:pt>
                <c:pt idx="167">
                  <c:v>4.2699999999999996</c:v>
                </c:pt>
                <c:pt idx="168">
                  <c:v>4.1599999999999993</c:v>
                </c:pt>
                <c:pt idx="169">
                  <c:v>4.34</c:v>
                </c:pt>
                <c:pt idx="170">
                  <c:v>4.3199999999999994</c:v>
                </c:pt>
                <c:pt idx="171">
                  <c:v>3.99</c:v>
                </c:pt>
                <c:pt idx="172">
                  <c:v>3.97</c:v>
                </c:pt>
                <c:pt idx="173">
                  <c:v>4.01</c:v>
                </c:pt>
                <c:pt idx="174">
                  <c:v>4.4000000000000004</c:v>
                </c:pt>
                <c:pt idx="175">
                  <c:v>4.6599999999999993</c:v>
                </c:pt>
                <c:pt idx="176">
                  <c:v>4.3599999999999994</c:v>
                </c:pt>
                <c:pt idx="177">
                  <c:v>4.09</c:v>
                </c:pt>
                <c:pt idx="178">
                  <c:v>3.77</c:v>
                </c:pt>
                <c:pt idx="179">
                  <c:v>3.49</c:v>
                </c:pt>
                <c:pt idx="180">
                  <c:v>3.64</c:v>
                </c:pt>
                <c:pt idx="181">
                  <c:v>3.41</c:v>
                </c:pt>
                <c:pt idx="182">
                  <c:v>3.91</c:v>
                </c:pt>
                <c:pt idx="183">
                  <c:v>3.84</c:v>
                </c:pt>
                <c:pt idx="184">
                  <c:v>3.87</c:v>
                </c:pt>
                <c:pt idx="185">
                  <c:v>3.78</c:v>
                </c:pt>
                <c:pt idx="186">
                  <c:v>4.1099999999999994</c:v>
                </c:pt>
                <c:pt idx="187">
                  <c:v>4.58</c:v>
                </c:pt>
                <c:pt idx="188">
                  <c:v>4.88</c:v>
                </c:pt>
                <c:pt idx="189">
                  <c:v>4.3099999999999996</c:v>
                </c:pt>
                <c:pt idx="190">
                  <c:v>3.87</c:v>
                </c:pt>
                <c:pt idx="191">
                  <c:v>3.43</c:v>
                </c:pt>
                <c:pt idx="192">
                  <c:v>3.77</c:v>
                </c:pt>
                <c:pt idx="193">
                  <c:v>3.48</c:v>
                </c:pt>
                <c:pt idx="194">
                  <c:v>3.67</c:v>
                </c:pt>
                <c:pt idx="195">
                  <c:v>4.05</c:v>
                </c:pt>
                <c:pt idx="196">
                  <c:v>4.2699999999999996</c:v>
                </c:pt>
                <c:pt idx="197">
                  <c:v>4.49</c:v>
                </c:pt>
                <c:pt idx="198">
                  <c:v>4.54</c:v>
                </c:pt>
                <c:pt idx="199">
                  <c:v>4.6099999999999994</c:v>
                </c:pt>
                <c:pt idx="200">
                  <c:v>4.8</c:v>
                </c:pt>
                <c:pt idx="201">
                  <c:v>4.59</c:v>
                </c:pt>
                <c:pt idx="202">
                  <c:v>4.9000000000000004</c:v>
                </c:pt>
                <c:pt idx="203">
                  <c:v>5.1899999999999986</c:v>
                </c:pt>
                <c:pt idx="204">
                  <c:v>5.71</c:v>
                </c:pt>
                <c:pt idx="205">
                  <c:v>6.07</c:v>
                </c:pt>
                <c:pt idx="206">
                  <c:v>6.18</c:v>
                </c:pt>
                <c:pt idx="207">
                  <c:v>6.06</c:v>
                </c:pt>
                <c:pt idx="208">
                  <c:v>6.01</c:v>
                </c:pt>
                <c:pt idx="209">
                  <c:v>6.21</c:v>
                </c:pt>
                <c:pt idx="210">
                  <c:v>6.23</c:v>
                </c:pt>
                <c:pt idx="211">
                  <c:v>6.14</c:v>
                </c:pt>
                <c:pt idx="212">
                  <c:v>6.1499999999999986</c:v>
                </c:pt>
                <c:pt idx="213">
                  <c:v>6.27</c:v>
                </c:pt>
                <c:pt idx="214">
                  <c:v>6.01</c:v>
                </c:pt>
                <c:pt idx="215">
                  <c:v>5.81</c:v>
                </c:pt>
                <c:pt idx="216">
                  <c:v>5.71</c:v>
                </c:pt>
                <c:pt idx="217">
                  <c:v>6.04</c:v>
                </c:pt>
                <c:pt idx="218">
                  <c:v>5.84</c:v>
                </c:pt>
                <c:pt idx="219">
                  <c:v>5.49</c:v>
                </c:pt>
                <c:pt idx="220">
                  <c:v>5.21</c:v>
                </c:pt>
                <c:pt idx="221">
                  <c:v>5.14</c:v>
                </c:pt>
                <c:pt idx="222">
                  <c:v>5.21</c:v>
                </c:pt>
                <c:pt idx="223">
                  <c:v>5.38</c:v>
                </c:pt>
                <c:pt idx="224">
                  <c:v>5.49</c:v>
                </c:pt>
                <c:pt idx="225">
                  <c:v>5.34</c:v>
                </c:pt>
                <c:pt idx="226">
                  <c:v>5.1199999999999992</c:v>
                </c:pt>
                <c:pt idx="227">
                  <c:v>5.23</c:v>
                </c:pt>
                <c:pt idx="228">
                  <c:v>5.26</c:v>
                </c:pt>
                <c:pt idx="229">
                  <c:v>5.05</c:v>
                </c:pt>
                <c:pt idx="230">
                  <c:v>4.74</c:v>
                </c:pt>
                <c:pt idx="231">
                  <c:v>4.6099999999999994</c:v>
                </c:pt>
                <c:pt idx="232">
                  <c:v>4.3599999999999994</c:v>
                </c:pt>
                <c:pt idx="233">
                  <c:v>4.58</c:v>
                </c:pt>
                <c:pt idx="234">
                  <c:v>4.67</c:v>
                </c:pt>
                <c:pt idx="235">
                  <c:v>4.57</c:v>
                </c:pt>
                <c:pt idx="236">
                  <c:v>4.6399999999999997</c:v>
                </c:pt>
                <c:pt idx="237">
                  <c:v>4.88</c:v>
                </c:pt>
                <c:pt idx="238">
                  <c:v>4.8199999999999994</c:v>
                </c:pt>
                <c:pt idx="239">
                  <c:v>4.88</c:v>
                </c:pt>
                <c:pt idx="240">
                  <c:v>4.96</c:v>
                </c:pt>
                <c:pt idx="241">
                  <c:v>4.8199999999999994</c:v>
                </c:pt>
                <c:pt idx="242">
                  <c:v>4.63</c:v>
                </c:pt>
                <c:pt idx="243">
                  <c:v>4.3899999999999997</c:v>
                </c:pt>
                <c:pt idx="244">
                  <c:v>4.29</c:v>
                </c:pt>
                <c:pt idx="245">
                  <c:v>4.42</c:v>
                </c:pt>
                <c:pt idx="246">
                  <c:v>4.53</c:v>
                </c:pt>
                <c:pt idx="247">
                  <c:v>4.3599999999999994</c:v>
                </c:pt>
                <c:pt idx="248">
                  <c:v>4.1899999999999986</c:v>
                </c:pt>
                <c:pt idx="249">
                  <c:v>4.3</c:v>
                </c:pt>
                <c:pt idx="250">
                  <c:v>4.2699999999999996</c:v>
                </c:pt>
                <c:pt idx="251">
                  <c:v>4.2</c:v>
                </c:pt>
                <c:pt idx="252">
                  <c:v>4.09</c:v>
                </c:pt>
                <c:pt idx="253">
                  <c:v>4.21</c:v>
                </c:pt>
                <c:pt idx="254">
                  <c:v>4.24</c:v>
                </c:pt>
                <c:pt idx="255">
                  <c:v>4.2300000000000004</c:v>
                </c:pt>
                <c:pt idx="256">
                  <c:v>4.33</c:v>
                </c:pt>
                <c:pt idx="257">
                  <c:v>4.42</c:v>
                </c:pt>
                <c:pt idx="258">
                  <c:v>4.43</c:v>
                </c:pt>
                <c:pt idx="259">
                  <c:v>4.3199999999999994</c:v>
                </c:pt>
                <c:pt idx="260">
                  <c:v>4.34</c:v>
                </c:pt>
                <c:pt idx="261">
                  <c:v>4.21</c:v>
                </c:pt>
                <c:pt idx="262">
                  <c:v>4.17</c:v>
                </c:pt>
                <c:pt idx="263">
                  <c:v>4.07</c:v>
                </c:pt>
                <c:pt idx="264">
                  <c:v>3.85</c:v>
                </c:pt>
                <c:pt idx="265">
                  <c:v>3.99</c:v>
                </c:pt>
                <c:pt idx="266">
                  <c:v>3.76</c:v>
                </c:pt>
                <c:pt idx="267">
                  <c:v>3.88</c:v>
                </c:pt>
                <c:pt idx="268">
                  <c:v>3.75</c:v>
                </c:pt>
                <c:pt idx="269">
                  <c:v>3.74</c:v>
                </c:pt>
                <c:pt idx="270">
                  <c:v>3.8</c:v>
                </c:pt>
                <c:pt idx="271">
                  <c:v>3.9</c:v>
                </c:pt>
                <c:pt idx="272">
                  <c:v>3.83</c:v>
                </c:pt>
                <c:pt idx="273">
                  <c:v>3.7</c:v>
                </c:pt>
                <c:pt idx="274">
                  <c:v>3.56</c:v>
                </c:pt>
                <c:pt idx="275">
                  <c:v>3.67</c:v>
                </c:pt>
                <c:pt idx="276">
                  <c:v>3.58</c:v>
                </c:pt>
                <c:pt idx="277">
                  <c:v>3.4</c:v>
                </c:pt>
                <c:pt idx="278">
                  <c:v>3.57</c:v>
                </c:pt>
                <c:pt idx="279">
                  <c:v>3.57</c:v>
                </c:pt>
                <c:pt idx="280">
                  <c:v>3.78</c:v>
                </c:pt>
                <c:pt idx="281">
                  <c:v>3.86</c:v>
                </c:pt>
                <c:pt idx="282">
                  <c:v>3.99</c:v>
                </c:pt>
                <c:pt idx="283">
                  <c:v>4.01</c:v>
                </c:pt>
                <c:pt idx="284">
                  <c:v>3.96</c:v>
                </c:pt>
                <c:pt idx="285">
                  <c:v>3.91</c:v>
                </c:pt>
                <c:pt idx="286">
                  <c:v>4.01</c:v>
                </c:pt>
                <c:pt idx="287">
                  <c:v>3.93</c:v>
                </c:pt>
                <c:pt idx="288">
                  <c:v>3.87</c:v>
                </c:pt>
                <c:pt idx="289">
                  <c:v>3.92</c:v>
                </c:pt>
                <c:pt idx="290">
                  <c:v>3.73</c:v>
                </c:pt>
                <c:pt idx="291">
                  <c:v>3.8</c:v>
                </c:pt>
                <c:pt idx="292">
                  <c:v>3.91</c:v>
                </c:pt>
                <c:pt idx="293">
                  <c:v>4.17</c:v>
                </c:pt>
                <c:pt idx="294">
                  <c:v>4.0999999999999996</c:v>
                </c:pt>
                <c:pt idx="295">
                  <c:v>4.2300000000000004</c:v>
                </c:pt>
                <c:pt idx="296">
                  <c:v>4.1499999999999986</c:v>
                </c:pt>
                <c:pt idx="297">
                  <c:v>4.05</c:v>
                </c:pt>
                <c:pt idx="298">
                  <c:v>4.0199999999999996</c:v>
                </c:pt>
                <c:pt idx="299">
                  <c:v>3.93</c:v>
                </c:pt>
                <c:pt idx="300">
                  <c:v>3.93</c:v>
                </c:pt>
                <c:pt idx="301">
                  <c:v>4.03</c:v>
                </c:pt>
                <c:pt idx="302">
                  <c:v>3.93</c:v>
                </c:pt>
                <c:pt idx="303">
                  <c:v>3.74</c:v>
                </c:pt>
                <c:pt idx="304">
                  <c:v>3.73</c:v>
                </c:pt>
                <c:pt idx="305">
                  <c:v>3.83</c:v>
                </c:pt>
                <c:pt idx="306">
                  <c:v>3.94</c:v>
                </c:pt>
                <c:pt idx="307">
                  <c:v>4.0199999999999996</c:v>
                </c:pt>
                <c:pt idx="308">
                  <c:v>3.93</c:v>
                </c:pt>
                <c:pt idx="309">
                  <c:v>3.84</c:v>
                </c:pt>
                <c:pt idx="310">
                  <c:v>3.75</c:v>
                </c:pt>
                <c:pt idx="311">
                  <c:v>3.69</c:v>
                </c:pt>
                <c:pt idx="312">
                  <c:v>3.69</c:v>
                </c:pt>
                <c:pt idx="313">
                  <c:v>3.8</c:v>
                </c:pt>
                <c:pt idx="314">
                  <c:v>3.75</c:v>
                </c:pt>
                <c:pt idx="315">
                  <c:v>3.69</c:v>
                </c:pt>
                <c:pt idx="316">
                  <c:v>3.73</c:v>
                </c:pt>
                <c:pt idx="317">
                  <c:v>3.82</c:v>
                </c:pt>
                <c:pt idx="318">
                  <c:v>3.88</c:v>
                </c:pt>
                <c:pt idx="319">
                  <c:v>3.98</c:v>
                </c:pt>
                <c:pt idx="320">
                  <c:v>3.89</c:v>
                </c:pt>
                <c:pt idx="321">
                  <c:v>3.88</c:v>
                </c:pt>
                <c:pt idx="322">
                  <c:v>3.77</c:v>
                </c:pt>
                <c:pt idx="323">
                  <c:v>3.7</c:v>
                </c:pt>
                <c:pt idx="324">
                  <c:v>3.64</c:v>
                </c:pt>
                <c:pt idx="325">
                  <c:v>3.71</c:v>
                </c:pt>
                <c:pt idx="326">
                  <c:v>3.64</c:v>
                </c:pt>
                <c:pt idx="327">
                  <c:v>3.58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62-4D89-857F-9058F7714E1A}"/>
            </c:ext>
          </c:extLst>
        </c:ser>
        <c:ser>
          <c:idx val="0"/>
          <c:order val="3"/>
          <c:tx>
            <c:strRef>
              <c:f>'失業率按性別、教育程度分'!$N$2</c:f>
              <c:strCache>
                <c:ptCount val="1"/>
                <c:pt idx="0">
                  <c:v>專　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'失業率按性別、教育程度分'!$N$172:$N$499</c:f>
              <c:numCache>
                <c:formatCode>_(* #,##0.00_);_(* \(#,##0.00\);_(* "-"??_);_(@_)</c:formatCode>
                <c:ptCount val="328"/>
                <c:pt idx="0">
                  <c:v>2.09</c:v>
                </c:pt>
                <c:pt idx="1">
                  <c:v>1.53</c:v>
                </c:pt>
                <c:pt idx="2">
                  <c:v>1.53</c:v>
                </c:pt>
                <c:pt idx="3">
                  <c:v>1.59</c:v>
                </c:pt>
                <c:pt idx="4">
                  <c:v>2.04</c:v>
                </c:pt>
                <c:pt idx="5">
                  <c:v>2.19</c:v>
                </c:pt>
                <c:pt idx="6">
                  <c:v>2.36</c:v>
                </c:pt>
                <c:pt idx="7">
                  <c:v>2.86</c:v>
                </c:pt>
                <c:pt idx="8">
                  <c:v>2.85</c:v>
                </c:pt>
                <c:pt idx="9">
                  <c:v>2.1</c:v>
                </c:pt>
                <c:pt idx="10">
                  <c:v>1.93</c:v>
                </c:pt>
                <c:pt idx="11">
                  <c:v>1.48</c:v>
                </c:pt>
                <c:pt idx="12">
                  <c:v>2.21</c:v>
                </c:pt>
                <c:pt idx="13">
                  <c:v>1.94</c:v>
                </c:pt>
                <c:pt idx="14">
                  <c:v>1.64</c:v>
                </c:pt>
                <c:pt idx="15">
                  <c:v>2.21</c:v>
                </c:pt>
                <c:pt idx="16">
                  <c:v>2.11</c:v>
                </c:pt>
                <c:pt idx="17">
                  <c:v>2.2400000000000002</c:v>
                </c:pt>
                <c:pt idx="18">
                  <c:v>2.48</c:v>
                </c:pt>
                <c:pt idx="19">
                  <c:v>3.72</c:v>
                </c:pt>
                <c:pt idx="20">
                  <c:v>2.81</c:v>
                </c:pt>
                <c:pt idx="21">
                  <c:v>2.17</c:v>
                </c:pt>
                <c:pt idx="22">
                  <c:v>1.79</c:v>
                </c:pt>
                <c:pt idx="23">
                  <c:v>1.66</c:v>
                </c:pt>
                <c:pt idx="24">
                  <c:v>1.64</c:v>
                </c:pt>
                <c:pt idx="25">
                  <c:v>1.91</c:v>
                </c:pt>
                <c:pt idx="26">
                  <c:v>1.9</c:v>
                </c:pt>
                <c:pt idx="27">
                  <c:v>1.85</c:v>
                </c:pt>
                <c:pt idx="28">
                  <c:v>1.59</c:v>
                </c:pt>
                <c:pt idx="29">
                  <c:v>2.15</c:v>
                </c:pt>
                <c:pt idx="30">
                  <c:v>2.58</c:v>
                </c:pt>
                <c:pt idx="31">
                  <c:v>2.99</c:v>
                </c:pt>
                <c:pt idx="32">
                  <c:v>2.4700000000000002</c:v>
                </c:pt>
                <c:pt idx="33">
                  <c:v>2.71</c:v>
                </c:pt>
                <c:pt idx="34">
                  <c:v>1.96</c:v>
                </c:pt>
                <c:pt idx="35">
                  <c:v>1.57</c:v>
                </c:pt>
                <c:pt idx="36">
                  <c:v>1.62</c:v>
                </c:pt>
                <c:pt idx="37">
                  <c:v>2.12</c:v>
                </c:pt>
                <c:pt idx="38">
                  <c:v>2</c:v>
                </c:pt>
                <c:pt idx="39">
                  <c:v>1.74</c:v>
                </c:pt>
                <c:pt idx="40">
                  <c:v>1.79</c:v>
                </c:pt>
                <c:pt idx="41">
                  <c:v>2.1800000000000002</c:v>
                </c:pt>
                <c:pt idx="42">
                  <c:v>3.09</c:v>
                </c:pt>
                <c:pt idx="43">
                  <c:v>3.61</c:v>
                </c:pt>
                <c:pt idx="44">
                  <c:v>2.75</c:v>
                </c:pt>
                <c:pt idx="45">
                  <c:v>2.64</c:v>
                </c:pt>
                <c:pt idx="46">
                  <c:v>2.34</c:v>
                </c:pt>
                <c:pt idx="47">
                  <c:v>2.15</c:v>
                </c:pt>
                <c:pt idx="48">
                  <c:v>2.35</c:v>
                </c:pt>
                <c:pt idx="49">
                  <c:v>2.61</c:v>
                </c:pt>
                <c:pt idx="50">
                  <c:v>3</c:v>
                </c:pt>
                <c:pt idx="51">
                  <c:v>2.59</c:v>
                </c:pt>
                <c:pt idx="52">
                  <c:v>2.46</c:v>
                </c:pt>
                <c:pt idx="53">
                  <c:v>3.05</c:v>
                </c:pt>
                <c:pt idx="54">
                  <c:v>3.91</c:v>
                </c:pt>
                <c:pt idx="55">
                  <c:v>4.25</c:v>
                </c:pt>
                <c:pt idx="56">
                  <c:v>3.72</c:v>
                </c:pt>
                <c:pt idx="57">
                  <c:v>3.68</c:v>
                </c:pt>
                <c:pt idx="58">
                  <c:v>3.17</c:v>
                </c:pt>
                <c:pt idx="59">
                  <c:v>2.73</c:v>
                </c:pt>
                <c:pt idx="60">
                  <c:v>2.89</c:v>
                </c:pt>
                <c:pt idx="61">
                  <c:v>3.16</c:v>
                </c:pt>
                <c:pt idx="62">
                  <c:v>3.34</c:v>
                </c:pt>
                <c:pt idx="63">
                  <c:v>2.88</c:v>
                </c:pt>
                <c:pt idx="64">
                  <c:v>2.35</c:v>
                </c:pt>
                <c:pt idx="65">
                  <c:v>2.62</c:v>
                </c:pt>
                <c:pt idx="66">
                  <c:v>3.19</c:v>
                </c:pt>
                <c:pt idx="67">
                  <c:v>3.6</c:v>
                </c:pt>
                <c:pt idx="68">
                  <c:v>2.84</c:v>
                </c:pt>
                <c:pt idx="69">
                  <c:v>2.64</c:v>
                </c:pt>
                <c:pt idx="70">
                  <c:v>2.1800000000000002</c:v>
                </c:pt>
                <c:pt idx="71">
                  <c:v>2.6</c:v>
                </c:pt>
                <c:pt idx="72">
                  <c:v>2.72</c:v>
                </c:pt>
                <c:pt idx="73">
                  <c:v>2.72</c:v>
                </c:pt>
                <c:pt idx="74">
                  <c:v>2.66</c:v>
                </c:pt>
                <c:pt idx="75">
                  <c:v>2.42</c:v>
                </c:pt>
                <c:pt idx="76">
                  <c:v>2.25</c:v>
                </c:pt>
                <c:pt idx="77">
                  <c:v>2.96</c:v>
                </c:pt>
                <c:pt idx="78">
                  <c:v>3.3</c:v>
                </c:pt>
                <c:pt idx="79">
                  <c:v>3.67</c:v>
                </c:pt>
                <c:pt idx="80">
                  <c:v>3.6</c:v>
                </c:pt>
                <c:pt idx="81">
                  <c:v>2.95</c:v>
                </c:pt>
                <c:pt idx="82">
                  <c:v>2.93</c:v>
                </c:pt>
                <c:pt idx="83">
                  <c:v>2.61</c:v>
                </c:pt>
                <c:pt idx="84">
                  <c:v>2.78</c:v>
                </c:pt>
                <c:pt idx="85">
                  <c:v>3</c:v>
                </c:pt>
                <c:pt idx="86">
                  <c:v>2.88</c:v>
                </c:pt>
                <c:pt idx="87">
                  <c:v>2.65</c:v>
                </c:pt>
                <c:pt idx="88">
                  <c:v>2.61</c:v>
                </c:pt>
                <c:pt idx="89">
                  <c:v>3.11</c:v>
                </c:pt>
                <c:pt idx="90">
                  <c:v>3.38</c:v>
                </c:pt>
                <c:pt idx="91">
                  <c:v>3.75</c:v>
                </c:pt>
                <c:pt idx="92">
                  <c:v>3.54</c:v>
                </c:pt>
                <c:pt idx="93">
                  <c:v>3.4</c:v>
                </c:pt>
                <c:pt idx="94">
                  <c:v>3.16</c:v>
                </c:pt>
                <c:pt idx="95">
                  <c:v>2.92</c:v>
                </c:pt>
                <c:pt idx="96">
                  <c:v>2.74</c:v>
                </c:pt>
                <c:pt idx="97">
                  <c:v>2.64</c:v>
                </c:pt>
                <c:pt idx="98">
                  <c:v>2.52</c:v>
                </c:pt>
                <c:pt idx="99">
                  <c:v>2.27</c:v>
                </c:pt>
                <c:pt idx="100">
                  <c:v>2.56</c:v>
                </c:pt>
                <c:pt idx="101">
                  <c:v>2.67</c:v>
                </c:pt>
                <c:pt idx="102">
                  <c:v>2.91</c:v>
                </c:pt>
                <c:pt idx="103">
                  <c:v>3.37</c:v>
                </c:pt>
                <c:pt idx="104">
                  <c:v>3.45</c:v>
                </c:pt>
                <c:pt idx="105">
                  <c:v>3.28</c:v>
                </c:pt>
                <c:pt idx="106">
                  <c:v>3.24</c:v>
                </c:pt>
                <c:pt idx="107">
                  <c:v>3.07</c:v>
                </c:pt>
                <c:pt idx="108">
                  <c:v>2.95</c:v>
                </c:pt>
                <c:pt idx="109">
                  <c:v>3.2</c:v>
                </c:pt>
                <c:pt idx="110">
                  <c:v>3.39</c:v>
                </c:pt>
                <c:pt idx="111">
                  <c:v>3.46</c:v>
                </c:pt>
                <c:pt idx="112">
                  <c:v>3.46</c:v>
                </c:pt>
                <c:pt idx="113">
                  <c:v>3.67</c:v>
                </c:pt>
                <c:pt idx="114">
                  <c:v>4.21</c:v>
                </c:pt>
                <c:pt idx="115">
                  <c:v>4.5999999999999996</c:v>
                </c:pt>
                <c:pt idx="116">
                  <c:v>4.75</c:v>
                </c:pt>
                <c:pt idx="117">
                  <c:v>4.72</c:v>
                </c:pt>
                <c:pt idx="118">
                  <c:v>4.79</c:v>
                </c:pt>
                <c:pt idx="119">
                  <c:v>5</c:v>
                </c:pt>
                <c:pt idx="120">
                  <c:v>4.79</c:v>
                </c:pt>
                <c:pt idx="121">
                  <c:v>4.57</c:v>
                </c:pt>
                <c:pt idx="122">
                  <c:v>4.38</c:v>
                </c:pt>
                <c:pt idx="123">
                  <c:v>4.26</c:v>
                </c:pt>
                <c:pt idx="124">
                  <c:v>4.2300000000000004</c:v>
                </c:pt>
                <c:pt idx="125">
                  <c:v>4.43</c:v>
                </c:pt>
                <c:pt idx="126">
                  <c:v>4.76</c:v>
                </c:pt>
                <c:pt idx="127">
                  <c:v>5.05</c:v>
                </c:pt>
                <c:pt idx="128">
                  <c:v>4.7699999999999987</c:v>
                </c:pt>
                <c:pt idx="129">
                  <c:v>4.58</c:v>
                </c:pt>
                <c:pt idx="130">
                  <c:v>4.67</c:v>
                </c:pt>
                <c:pt idx="131">
                  <c:v>4.6899999999999986</c:v>
                </c:pt>
                <c:pt idx="132">
                  <c:v>4.33</c:v>
                </c:pt>
                <c:pt idx="133">
                  <c:v>4.4400000000000004</c:v>
                </c:pt>
                <c:pt idx="134">
                  <c:v>4.2</c:v>
                </c:pt>
                <c:pt idx="135">
                  <c:v>4.0199999999999996</c:v>
                </c:pt>
                <c:pt idx="136">
                  <c:v>4.1499999999999986</c:v>
                </c:pt>
                <c:pt idx="137">
                  <c:v>4.34</c:v>
                </c:pt>
                <c:pt idx="138">
                  <c:v>4.7</c:v>
                </c:pt>
                <c:pt idx="139">
                  <c:v>4.8499999999999996</c:v>
                </c:pt>
                <c:pt idx="140">
                  <c:v>4.71</c:v>
                </c:pt>
                <c:pt idx="141">
                  <c:v>4.3</c:v>
                </c:pt>
                <c:pt idx="142">
                  <c:v>4.0199999999999996</c:v>
                </c:pt>
                <c:pt idx="143">
                  <c:v>3.75</c:v>
                </c:pt>
                <c:pt idx="144">
                  <c:v>3.77</c:v>
                </c:pt>
                <c:pt idx="145">
                  <c:v>4.1099999999999994</c:v>
                </c:pt>
                <c:pt idx="146">
                  <c:v>4.13</c:v>
                </c:pt>
                <c:pt idx="147">
                  <c:v>4.09</c:v>
                </c:pt>
                <c:pt idx="148">
                  <c:v>4.29</c:v>
                </c:pt>
                <c:pt idx="149">
                  <c:v>4.34</c:v>
                </c:pt>
                <c:pt idx="150">
                  <c:v>4.17</c:v>
                </c:pt>
                <c:pt idx="151">
                  <c:v>4.2</c:v>
                </c:pt>
                <c:pt idx="152">
                  <c:v>4.1899999999999986</c:v>
                </c:pt>
                <c:pt idx="153">
                  <c:v>4.01</c:v>
                </c:pt>
                <c:pt idx="154">
                  <c:v>3.46</c:v>
                </c:pt>
                <c:pt idx="155">
                  <c:v>3.46</c:v>
                </c:pt>
                <c:pt idx="156">
                  <c:v>3.67</c:v>
                </c:pt>
                <c:pt idx="157">
                  <c:v>3.88</c:v>
                </c:pt>
                <c:pt idx="158">
                  <c:v>3.6</c:v>
                </c:pt>
                <c:pt idx="159">
                  <c:v>3.58</c:v>
                </c:pt>
                <c:pt idx="160">
                  <c:v>3.86</c:v>
                </c:pt>
                <c:pt idx="161">
                  <c:v>4</c:v>
                </c:pt>
                <c:pt idx="162">
                  <c:v>4.2</c:v>
                </c:pt>
                <c:pt idx="163">
                  <c:v>4.09</c:v>
                </c:pt>
                <c:pt idx="164">
                  <c:v>3.57</c:v>
                </c:pt>
                <c:pt idx="165">
                  <c:v>3.84</c:v>
                </c:pt>
                <c:pt idx="166">
                  <c:v>3.73</c:v>
                </c:pt>
                <c:pt idx="167">
                  <c:v>3.37</c:v>
                </c:pt>
                <c:pt idx="168">
                  <c:v>3.39</c:v>
                </c:pt>
                <c:pt idx="169">
                  <c:v>3.44</c:v>
                </c:pt>
                <c:pt idx="170">
                  <c:v>3.3</c:v>
                </c:pt>
                <c:pt idx="171">
                  <c:v>3.43</c:v>
                </c:pt>
                <c:pt idx="172">
                  <c:v>3.55</c:v>
                </c:pt>
                <c:pt idx="173">
                  <c:v>3.8</c:v>
                </c:pt>
                <c:pt idx="174">
                  <c:v>3.84</c:v>
                </c:pt>
                <c:pt idx="175">
                  <c:v>3.74</c:v>
                </c:pt>
                <c:pt idx="176">
                  <c:v>3.67</c:v>
                </c:pt>
                <c:pt idx="177">
                  <c:v>3.62</c:v>
                </c:pt>
                <c:pt idx="178">
                  <c:v>3.47</c:v>
                </c:pt>
                <c:pt idx="179">
                  <c:v>3.36</c:v>
                </c:pt>
                <c:pt idx="180">
                  <c:v>3.45</c:v>
                </c:pt>
                <c:pt idx="181">
                  <c:v>3.29</c:v>
                </c:pt>
                <c:pt idx="182">
                  <c:v>3.54</c:v>
                </c:pt>
                <c:pt idx="183">
                  <c:v>3.46</c:v>
                </c:pt>
                <c:pt idx="184">
                  <c:v>3.52</c:v>
                </c:pt>
                <c:pt idx="185">
                  <c:v>3.44</c:v>
                </c:pt>
                <c:pt idx="186">
                  <c:v>3.6</c:v>
                </c:pt>
                <c:pt idx="187">
                  <c:v>3.53</c:v>
                </c:pt>
                <c:pt idx="188">
                  <c:v>3.31</c:v>
                </c:pt>
                <c:pt idx="189">
                  <c:v>3.04</c:v>
                </c:pt>
                <c:pt idx="190">
                  <c:v>3.07</c:v>
                </c:pt>
                <c:pt idx="191">
                  <c:v>3.12</c:v>
                </c:pt>
                <c:pt idx="192">
                  <c:v>3.17</c:v>
                </c:pt>
                <c:pt idx="193">
                  <c:v>3.23</c:v>
                </c:pt>
                <c:pt idx="194">
                  <c:v>3.1</c:v>
                </c:pt>
                <c:pt idx="195">
                  <c:v>3.3</c:v>
                </c:pt>
                <c:pt idx="196">
                  <c:v>3.12</c:v>
                </c:pt>
                <c:pt idx="197">
                  <c:v>3.26</c:v>
                </c:pt>
                <c:pt idx="198">
                  <c:v>3.28</c:v>
                </c:pt>
                <c:pt idx="199">
                  <c:v>3.37</c:v>
                </c:pt>
                <c:pt idx="200">
                  <c:v>3.54</c:v>
                </c:pt>
                <c:pt idx="201">
                  <c:v>3.73</c:v>
                </c:pt>
                <c:pt idx="202">
                  <c:v>3.89</c:v>
                </c:pt>
                <c:pt idx="203">
                  <c:v>4.29</c:v>
                </c:pt>
                <c:pt idx="204">
                  <c:v>4.5999999999999996</c:v>
                </c:pt>
                <c:pt idx="205">
                  <c:v>5.05</c:v>
                </c:pt>
                <c:pt idx="206">
                  <c:v>5.13</c:v>
                </c:pt>
                <c:pt idx="207">
                  <c:v>5.0599999999999996</c:v>
                </c:pt>
                <c:pt idx="208">
                  <c:v>5.0199999999999996</c:v>
                </c:pt>
                <c:pt idx="209">
                  <c:v>5.08</c:v>
                </c:pt>
                <c:pt idx="210">
                  <c:v>5.14</c:v>
                </c:pt>
                <c:pt idx="211">
                  <c:v>5.22</c:v>
                </c:pt>
                <c:pt idx="212">
                  <c:v>5.05</c:v>
                </c:pt>
                <c:pt idx="213">
                  <c:v>4.84</c:v>
                </c:pt>
                <c:pt idx="214">
                  <c:v>4.68</c:v>
                </c:pt>
                <c:pt idx="215">
                  <c:v>4.72</c:v>
                </c:pt>
                <c:pt idx="216">
                  <c:v>4.78</c:v>
                </c:pt>
                <c:pt idx="217">
                  <c:v>5.1199999999999992</c:v>
                </c:pt>
                <c:pt idx="218">
                  <c:v>5.1499999999999986</c:v>
                </c:pt>
                <c:pt idx="219">
                  <c:v>4.8</c:v>
                </c:pt>
                <c:pt idx="220">
                  <c:v>4.54</c:v>
                </c:pt>
                <c:pt idx="221">
                  <c:v>4.3599999999999994</c:v>
                </c:pt>
                <c:pt idx="222">
                  <c:v>4.18</c:v>
                </c:pt>
                <c:pt idx="223">
                  <c:v>4.1899999999999986</c:v>
                </c:pt>
                <c:pt idx="224">
                  <c:v>3.9</c:v>
                </c:pt>
                <c:pt idx="225">
                  <c:v>3.81</c:v>
                </c:pt>
                <c:pt idx="226">
                  <c:v>3.62</c:v>
                </c:pt>
                <c:pt idx="227">
                  <c:v>3.51</c:v>
                </c:pt>
                <c:pt idx="228">
                  <c:v>3.55</c:v>
                </c:pt>
                <c:pt idx="229">
                  <c:v>3.66</c:v>
                </c:pt>
                <c:pt idx="230">
                  <c:v>3.51</c:v>
                </c:pt>
                <c:pt idx="231">
                  <c:v>3.32</c:v>
                </c:pt>
                <c:pt idx="232">
                  <c:v>3.36</c:v>
                </c:pt>
                <c:pt idx="233">
                  <c:v>3.46</c:v>
                </c:pt>
                <c:pt idx="234">
                  <c:v>3.5</c:v>
                </c:pt>
                <c:pt idx="235">
                  <c:v>3.39</c:v>
                </c:pt>
                <c:pt idx="236">
                  <c:v>3.3</c:v>
                </c:pt>
                <c:pt idx="237">
                  <c:v>3.26</c:v>
                </c:pt>
                <c:pt idx="238">
                  <c:v>3.29</c:v>
                </c:pt>
                <c:pt idx="239">
                  <c:v>3.21</c:v>
                </c:pt>
                <c:pt idx="240">
                  <c:v>3.09</c:v>
                </c:pt>
                <c:pt idx="241">
                  <c:v>3.2</c:v>
                </c:pt>
                <c:pt idx="242">
                  <c:v>3.17</c:v>
                </c:pt>
                <c:pt idx="243">
                  <c:v>3.14</c:v>
                </c:pt>
                <c:pt idx="244">
                  <c:v>3.26</c:v>
                </c:pt>
                <c:pt idx="245">
                  <c:v>3.18</c:v>
                </c:pt>
                <c:pt idx="246">
                  <c:v>3.2</c:v>
                </c:pt>
                <c:pt idx="247">
                  <c:v>3.26</c:v>
                </c:pt>
                <c:pt idx="248">
                  <c:v>3.15</c:v>
                </c:pt>
                <c:pt idx="249">
                  <c:v>3.26</c:v>
                </c:pt>
                <c:pt idx="250">
                  <c:v>3.17</c:v>
                </c:pt>
                <c:pt idx="251">
                  <c:v>3.09</c:v>
                </c:pt>
                <c:pt idx="252">
                  <c:v>3.1</c:v>
                </c:pt>
                <c:pt idx="253">
                  <c:v>3.05</c:v>
                </c:pt>
                <c:pt idx="254">
                  <c:v>3.11</c:v>
                </c:pt>
                <c:pt idx="255">
                  <c:v>3.06</c:v>
                </c:pt>
                <c:pt idx="256">
                  <c:v>3.11</c:v>
                </c:pt>
                <c:pt idx="257">
                  <c:v>3.02</c:v>
                </c:pt>
                <c:pt idx="258">
                  <c:v>3.11</c:v>
                </c:pt>
                <c:pt idx="259">
                  <c:v>3.23</c:v>
                </c:pt>
                <c:pt idx="260">
                  <c:v>3.15</c:v>
                </c:pt>
                <c:pt idx="261">
                  <c:v>3.22</c:v>
                </c:pt>
                <c:pt idx="262">
                  <c:v>3.07</c:v>
                </c:pt>
                <c:pt idx="263">
                  <c:v>3.1</c:v>
                </c:pt>
                <c:pt idx="264">
                  <c:v>3.11</c:v>
                </c:pt>
                <c:pt idx="265">
                  <c:v>3.2</c:v>
                </c:pt>
                <c:pt idx="266">
                  <c:v>3.22</c:v>
                </c:pt>
                <c:pt idx="267">
                  <c:v>3.06</c:v>
                </c:pt>
                <c:pt idx="268">
                  <c:v>3.1</c:v>
                </c:pt>
                <c:pt idx="269">
                  <c:v>3.11</c:v>
                </c:pt>
                <c:pt idx="270">
                  <c:v>3.16</c:v>
                </c:pt>
                <c:pt idx="271">
                  <c:v>3.12</c:v>
                </c:pt>
                <c:pt idx="272">
                  <c:v>3.11</c:v>
                </c:pt>
                <c:pt idx="273">
                  <c:v>3.05</c:v>
                </c:pt>
                <c:pt idx="274">
                  <c:v>3.01</c:v>
                </c:pt>
                <c:pt idx="275">
                  <c:v>2.83</c:v>
                </c:pt>
                <c:pt idx="276">
                  <c:v>2.74</c:v>
                </c:pt>
                <c:pt idx="277">
                  <c:v>2.68</c:v>
                </c:pt>
                <c:pt idx="278">
                  <c:v>2.68</c:v>
                </c:pt>
                <c:pt idx="279">
                  <c:v>2.64</c:v>
                </c:pt>
                <c:pt idx="280">
                  <c:v>2.58</c:v>
                </c:pt>
                <c:pt idx="281">
                  <c:v>2.68</c:v>
                </c:pt>
                <c:pt idx="282">
                  <c:v>2.76</c:v>
                </c:pt>
                <c:pt idx="283">
                  <c:v>2.78</c:v>
                </c:pt>
                <c:pt idx="284">
                  <c:v>2.8</c:v>
                </c:pt>
                <c:pt idx="285">
                  <c:v>2.85</c:v>
                </c:pt>
                <c:pt idx="286">
                  <c:v>2.97</c:v>
                </c:pt>
                <c:pt idx="287">
                  <c:v>2.86</c:v>
                </c:pt>
                <c:pt idx="288">
                  <c:v>2.98</c:v>
                </c:pt>
                <c:pt idx="289">
                  <c:v>2.96</c:v>
                </c:pt>
                <c:pt idx="290">
                  <c:v>2.86</c:v>
                </c:pt>
                <c:pt idx="291">
                  <c:v>2.91</c:v>
                </c:pt>
                <c:pt idx="292">
                  <c:v>2.92</c:v>
                </c:pt>
                <c:pt idx="293">
                  <c:v>2.88</c:v>
                </c:pt>
                <c:pt idx="294">
                  <c:v>2.95</c:v>
                </c:pt>
                <c:pt idx="295">
                  <c:v>3</c:v>
                </c:pt>
                <c:pt idx="296">
                  <c:v>2.96</c:v>
                </c:pt>
                <c:pt idx="297">
                  <c:v>2.91</c:v>
                </c:pt>
                <c:pt idx="298">
                  <c:v>2.81</c:v>
                </c:pt>
                <c:pt idx="299">
                  <c:v>2.76</c:v>
                </c:pt>
                <c:pt idx="300">
                  <c:v>2.79</c:v>
                </c:pt>
                <c:pt idx="301">
                  <c:v>2.85</c:v>
                </c:pt>
                <c:pt idx="302">
                  <c:v>2.79</c:v>
                </c:pt>
                <c:pt idx="303">
                  <c:v>2.7</c:v>
                </c:pt>
                <c:pt idx="304">
                  <c:v>2.74</c:v>
                </c:pt>
                <c:pt idx="305">
                  <c:v>2.78</c:v>
                </c:pt>
                <c:pt idx="306">
                  <c:v>2.85</c:v>
                </c:pt>
                <c:pt idx="307">
                  <c:v>2.9</c:v>
                </c:pt>
                <c:pt idx="308">
                  <c:v>2.8</c:v>
                </c:pt>
                <c:pt idx="309">
                  <c:v>2.75</c:v>
                </c:pt>
                <c:pt idx="310">
                  <c:v>2.68</c:v>
                </c:pt>
                <c:pt idx="311">
                  <c:v>2.64</c:v>
                </c:pt>
                <c:pt idx="312">
                  <c:v>2.58</c:v>
                </c:pt>
                <c:pt idx="313">
                  <c:v>2.64</c:v>
                </c:pt>
                <c:pt idx="314">
                  <c:v>2.61</c:v>
                </c:pt>
                <c:pt idx="315">
                  <c:v>2.65</c:v>
                </c:pt>
                <c:pt idx="316">
                  <c:v>2.67</c:v>
                </c:pt>
                <c:pt idx="317">
                  <c:v>2.74</c:v>
                </c:pt>
                <c:pt idx="318">
                  <c:v>2.77</c:v>
                </c:pt>
                <c:pt idx="319">
                  <c:v>2.84</c:v>
                </c:pt>
                <c:pt idx="320">
                  <c:v>2.73</c:v>
                </c:pt>
                <c:pt idx="321">
                  <c:v>2.75</c:v>
                </c:pt>
                <c:pt idx="322">
                  <c:v>2.71</c:v>
                </c:pt>
                <c:pt idx="323">
                  <c:v>2.67</c:v>
                </c:pt>
                <c:pt idx="324">
                  <c:v>2.7</c:v>
                </c:pt>
                <c:pt idx="325">
                  <c:v>2.77</c:v>
                </c:pt>
                <c:pt idx="326">
                  <c:v>2.73</c:v>
                </c:pt>
                <c:pt idx="327">
                  <c:v>2.76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62-4D89-857F-9058F7714E1A}"/>
            </c:ext>
          </c:extLst>
        </c:ser>
        <c:ser>
          <c:idx val="1"/>
          <c:order val="4"/>
          <c:tx>
            <c:strRef>
              <c:f>'失業率按性別、教育程度分'!$O$2</c:f>
              <c:strCache>
                <c:ptCount val="1"/>
                <c:pt idx="0">
                  <c:v>大學以上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'失業率按性別、教育程度分'!$O$172:$O$499</c:f>
              <c:numCache>
                <c:formatCode>_(* #,##0.00_);_(* \(#,##0.00\);_(* "-"??_);_(@_)</c:formatCode>
                <c:ptCount val="328"/>
                <c:pt idx="0">
                  <c:v>1.49</c:v>
                </c:pt>
                <c:pt idx="1">
                  <c:v>1.03</c:v>
                </c:pt>
                <c:pt idx="2">
                  <c:v>1.41</c:v>
                </c:pt>
                <c:pt idx="3">
                  <c:v>1.34</c:v>
                </c:pt>
                <c:pt idx="4">
                  <c:v>1.4</c:v>
                </c:pt>
                <c:pt idx="5">
                  <c:v>2.59</c:v>
                </c:pt>
                <c:pt idx="6">
                  <c:v>3.53</c:v>
                </c:pt>
                <c:pt idx="7">
                  <c:v>3.97</c:v>
                </c:pt>
                <c:pt idx="8">
                  <c:v>2.5099999999999998</c:v>
                </c:pt>
                <c:pt idx="9">
                  <c:v>3.07</c:v>
                </c:pt>
                <c:pt idx="10">
                  <c:v>2.9</c:v>
                </c:pt>
                <c:pt idx="11">
                  <c:v>1.87</c:v>
                </c:pt>
                <c:pt idx="12">
                  <c:v>1.39</c:v>
                </c:pt>
                <c:pt idx="13">
                  <c:v>1.73</c:v>
                </c:pt>
                <c:pt idx="14">
                  <c:v>1.8</c:v>
                </c:pt>
                <c:pt idx="15">
                  <c:v>1.1200000000000001</c:v>
                </c:pt>
                <c:pt idx="16">
                  <c:v>1.0900000000000001</c:v>
                </c:pt>
                <c:pt idx="17">
                  <c:v>2.02</c:v>
                </c:pt>
                <c:pt idx="18">
                  <c:v>3.69</c:v>
                </c:pt>
                <c:pt idx="19">
                  <c:v>3.22</c:v>
                </c:pt>
                <c:pt idx="20">
                  <c:v>2.39</c:v>
                </c:pt>
                <c:pt idx="21">
                  <c:v>2.23</c:v>
                </c:pt>
                <c:pt idx="22">
                  <c:v>2.17</c:v>
                </c:pt>
                <c:pt idx="23">
                  <c:v>1.65</c:v>
                </c:pt>
                <c:pt idx="24">
                  <c:v>1.54</c:v>
                </c:pt>
                <c:pt idx="25">
                  <c:v>1.88</c:v>
                </c:pt>
                <c:pt idx="26">
                  <c:v>1.91</c:v>
                </c:pt>
                <c:pt idx="27">
                  <c:v>1.73</c:v>
                </c:pt>
                <c:pt idx="28">
                  <c:v>1.95</c:v>
                </c:pt>
                <c:pt idx="29">
                  <c:v>2.72</c:v>
                </c:pt>
                <c:pt idx="30">
                  <c:v>3.71</c:v>
                </c:pt>
                <c:pt idx="31">
                  <c:v>3.23</c:v>
                </c:pt>
                <c:pt idx="32">
                  <c:v>2.82</c:v>
                </c:pt>
                <c:pt idx="33">
                  <c:v>2.16</c:v>
                </c:pt>
                <c:pt idx="34">
                  <c:v>2.4</c:v>
                </c:pt>
                <c:pt idx="35">
                  <c:v>2.2000000000000002</c:v>
                </c:pt>
                <c:pt idx="36">
                  <c:v>1.58</c:v>
                </c:pt>
                <c:pt idx="37">
                  <c:v>1.67</c:v>
                </c:pt>
                <c:pt idx="38">
                  <c:v>1.72</c:v>
                </c:pt>
                <c:pt idx="39">
                  <c:v>1.81</c:v>
                </c:pt>
                <c:pt idx="40">
                  <c:v>1.85</c:v>
                </c:pt>
                <c:pt idx="41">
                  <c:v>3.03</c:v>
                </c:pt>
                <c:pt idx="42">
                  <c:v>3.28</c:v>
                </c:pt>
                <c:pt idx="43">
                  <c:v>3.25</c:v>
                </c:pt>
                <c:pt idx="44">
                  <c:v>3.38</c:v>
                </c:pt>
                <c:pt idx="45">
                  <c:v>3.24</c:v>
                </c:pt>
                <c:pt idx="46">
                  <c:v>2.66</c:v>
                </c:pt>
                <c:pt idx="47">
                  <c:v>2.42</c:v>
                </c:pt>
                <c:pt idx="48">
                  <c:v>3.11</c:v>
                </c:pt>
                <c:pt idx="49">
                  <c:v>2.5</c:v>
                </c:pt>
                <c:pt idx="50">
                  <c:v>2.14</c:v>
                </c:pt>
                <c:pt idx="51">
                  <c:v>2.4300000000000002</c:v>
                </c:pt>
                <c:pt idx="52">
                  <c:v>2.34</c:v>
                </c:pt>
                <c:pt idx="53">
                  <c:v>2.85</c:v>
                </c:pt>
                <c:pt idx="54">
                  <c:v>4.25</c:v>
                </c:pt>
                <c:pt idx="55">
                  <c:v>4.0999999999999996</c:v>
                </c:pt>
                <c:pt idx="56">
                  <c:v>4.21</c:v>
                </c:pt>
                <c:pt idx="57">
                  <c:v>3.58</c:v>
                </c:pt>
                <c:pt idx="58">
                  <c:v>3.29</c:v>
                </c:pt>
                <c:pt idx="59">
                  <c:v>2.66</c:v>
                </c:pt>
                <c:pt idx="60">
                  <c:v>2.09</c:v>
                </c:pt>
                <c:pt idx="61">
                  <c:v>2.44</c:v>
                </c:pt>
                <c:pt idx="62">
                  <c:v>2.5299999999999998</c:v>
                </c:pt>
                <c:pt idx="63">
                  <c:v>2.11</c:v>
                </c:pt>
                <c:pt idx="64">
                  <c:v>2.15</c:v>
                </c:pt>
                <c:pt idx="65">
                  <c:v>2.56</c:v>
                </c:pt>
                <c:pt idx="66">
                  <c:v>3.37</c:v>
                </c:pt>
                <c:pt idx="67">
                  <c:v>3.79</c:v>
                </c:pt>
                <c:pt idx="68">
                  <c:v>2.86</c:v>
                </c:pt>
                <c:pt idx="69">
                  <c:v>2.4300000000000002</c:v>
                </c:pt>
                <c:pt idx="70">
                  <c:v>2.85</c:v>
                </c:pt>
                <c:pt idx="71">
                  <c:v>2.33</c:v>
                </c:pt>
                <c:pt idx="72">
                  <c:v>1.83</c:v>
                </c:pt>
                <c:pt idx="73">
                  <c:v>2.2200000000000002</c:v>
                </c:pt>
                <c:pt idx="74">
                  <c:v>1.95</c:v>
                </c:pt>
                <c:pt idx="75">
                  <c:v>1.92</c:v>
                </c:pt>
                <c:pt idx="76">
                  <c:v>1.94</c:v>
                </c:pt>
                <c:pt idx="77">
                  <c:v>3.57</c:v>
                </c:pt>
                <c:pt idx="78">
                  <c:v>4.41</c:v>
                </c:pt>
                <c:pt idx="79">
                  <c:v>3.51</c:v>
                </c:pt>
                <c:pt idx="80">
                  <c:v>2.5099999999999998</c:v>
                </c:pt>
                <c:pt idx="81">
                  <c:v>2.69</c:v>
                </c:pt>
                <c:pt idx="82">
                  <c:v>2.65</c:v>
                </c:pt>
                <c:pt idx="83">
                  <c:v>2.78</c:v>
                </c:pt>
                <c:pt idx="84">
                  <c:v>2.66</c:v>
                </c:pt>
                <c:pt idx="85">
                  <c:v>2.29</c:v>
                </c:pt>
                <c:pt idx="86">
                  <c:v>2.09</c:v>
                </c:pt>
                <c:pt idx="87">
                  <c:v>1.74</c:v>
                </c:pt>
                <c:pt idx="88">
                  <c:v>2.25</c:v>
                </c:pt>
                <c:pt idx="89">
                  <c:v>3.27</c:v>
                </c:pt>
                <c:pt idx="90">
                  <c:v>3.96</c:v>
                </c:pt>
                <c:pt idx="91">
                  <c:v>3.48</c:v>
                </c:pt>
                <c:pt idx="92">
                  <c:v>2.73</c:v>
                </c:pt>
                <c:pt idx="93">
                  <c:v>2.5299999999999998</c:v>
                </c:pt>
                <c:pt idx="94">
                  <c:v>2.67</c:v>
                </c:pt>
                <c:pt idx="95">
                  <c:v>2.58</c:v>
                </c:pt>
                <c:pt idx="96">
                  <c:v>2.11</c:v>
                </c:pt>
                <c:pt idx="97">
                  <c:v>2.34</c:v>
                </c:pt>
                <c:pt idx="98">
                  <c:v>2.02</c:v>
                </c:pt>
                <c:pt idx="99">
                  <c:v>2.1800000000000002</c:v>
                </c:pt>
                <c:pt idx="100">
                  <c:v>2.38</c:v>
                </c:pt>
                <c:pt idx="101">
                  <c:v>3.31</c:v>
                </c:pt>
                <c:pt idx="102">
                  <c:v>3.86</c:v>
                </c:pt>
                <c:pt idx="103">
                  <c:v>3.4</c:v>
                </c:pt>
                <c:pt idx="104">
                  <c:v>2.76</c:v>
                </c:pt>
                <c:pt idx="105">
                  <c:v>2.56</c:v>
                </c:pt>
                <c:pt idx="106">
                  <c:v>2.61</c:v>
                </c:pt>
                <c:pt idx="107">
                  <c:v>2.4900000000000002</c:v>
                </c:pt>
                <c:pt idx="108">
                  <c:v>2.29</c:v>
                </c:pt>
                <c:pt idx="109">
                  <c:v>2.37</c:v>
                </c:pt>
                <c:pt idx="110">
                  <c:v>2.37</c:v>
                </c:pt>
                <c:pt idx="111">
                  <c:v>2.5299999999999998</c:v>
                </c:pt>
                <c:pt idx="112">
                  <c:v>2.86</c:v>
                </c:pt>
                <c:pt idx="113">
                  <c:v>3.51</c:v>
                </c:pt>
                <c:pt idx="114">
                  <c:v>4.07</c:v>
                </c:pt>
                <c:pt idx="115">
                  <c:v>4.2699999999999996</c:v>
                </c:pt>
                <c:pt idx="116">
                  <c:v>3.95</c:v>
                </c:pt>
                <c:pt idx="117">
                  <c:v>3.83</c:v>
                </c:pt>
                <c:pt idx="118">
                  <c:v>3.91</c:v>
                </c:pt>
                <c:pt idx="119">
                  <c:v>3.71</c:v>
                </c:pt>
                <c:pt idx="120">
                  <c:v>3.52</c:v>
                </c:pt>
                <c:pt idx="121">
                  <c:v>3.66</c:v>
                </c:pt>
                <c:pt idx="122">
                  <c:v>3.74</c:v>
                </c:pt>
                <c:pt idx="123">
                  <c:v>3.19</c:v>
                </c:pt>
                <c:pt idx="124">
                  <c:v>3.22</c:v>
                </c:pt>
                <c:pt idx="125">
                  <c:v>3.61</c:v>
                </c:pt>
                <c:pt idx="126">
                  <c:v>4.37</c:v>
                </c:pt>
                <c:pt idx="127">
                  <c:v>4.6899999999999986</c:v>
                </c:pt>
                <c:pt idx="128">
                  <c:v>4.46</c:v>
                </c:pt>
                <c:pt idx="129">
                  <c:v>4.3599999999999994</c:v>
                </c:pt>
                <c:pt idx="130">
                  <c:v>4.09</c:v>
                </c:pt>
                <c:pt idx="131">
                  <c:v>3.68</c:v>
                </c:pt>
                <c:pt idx="132">
                  <c:v>3.4</c:v>
                </c:pt>
                <c:pt idx="133">
                  <c:v>3.32</c:v>
                </c:pt>
                <c:pt idx="134">
                  <c:v>3.37</c:v>
                </c:pt>
                <c:pt idx="135">
                  <c:v>3.22</c:v>
                </c:pt>
                <c:pt idx="136">
                  <c:v>3.23</c:v>
                </c:pt>
                <c:pt idx="137">
                  <c:v>3.56</c:v>
                </c:pt>
                <c:pt idx="138">
                  <c:v>4.42</c:v>
                </c:pt>
                <c:pt idx="139">
                  <c:v>4.6599999999999993</c:v>
                </c:pt>
                <c:pt idx="140">
                  <c:v>4.7699999999999987</c:v>
                </c:pt>
                <c:pt idx="141">
                  <c:v>4.5599999999999996</c:v>
                </c:pt>
                <c:pt idx="142">
                  <c:v>3.69</c:v>
                </c:pt>
                <c:pt idx="143">
                  <c:v>3.51</c:v>
                </c:pt>
                <c:pt idx="144">
                  <c:v>3.55</c:v>
                </c:pt>
                <c:pt idx="145">
                  <c:v>3.64</c:v>
                </c:pt>
                <c:pt idx="146">
                  <c:v>3.67</c:v>
                </c:pt>
                <c:pt idx="147">
                  <c:v>3.72</c:v>
                </c:pt>
                <c:pt idx="148">
                  <c:v>3.87</c:v>
                </c:pt>
                <c:pt idx="149">
                  <c:v>4.05</c:v>
                </c:pt>
                <c:pt idx="150">
                  <c:v>4.8</c:v>
                </c:pt>
                <c:pt idx="151">
                  <c:v>4.99</c:v>
                </c:pt>
                <c:pt idx="152">
                  <c:v>4.58</c:v>
                </c:pt>
                <c:pt idx="153">
                  <c:v>4.4800000000000004</c:v>
                </c:pt>
                <c:pt idx="154">
                  <c:v>4.1599999999999993</c:v>
                </c:pt>
                <c:pt idx="155">
                  <c:v>3.69</c:v>
                </c:pt>
                <c:pt idx="156">
                  <c:v>3.69</c:v>
                </c:pt>
                <c:pt idx="157">
                  <c:v>3.77</c:v>
                </c:pt>
                <c:pt idx="158">
                  <c:v>3.86</c:v>
                </c:pt>
                <c:pt idx="159">
                  <c:v>3.77</c:v>
                </c:pt>
                <c:pt idx="160">
                  <c:v>3.99</c:v>
                </c:pt>
                <c:pt idx="161">
                  <c:v>4.47</c:v>
                </c:pt>
                <c:pt idx="162">
                  <c:v>5.07</c:v>
                </c:pt>
                <c:pt idx="163">
                  <c:v>5.2</c:v>
                </c:pt>
                <c:pt idx="164">
                  <c:v>4.8</c:v>
                </c:pt>
                <c:pt idx="165">
                  <c:v>4.07</c:v>
                </c:pt>
                <c:pt idx="166">
                  <c:v>3.96</c:v>
                </c:pt>
                <c:pt idx="167">
                  <c:v>4.04</c:v>
                </c:pt>
                <c:pt idx="168">
                  <c:v>4.17</c:v>
                </c:pt>
                <c:pt idx="169">
                  <c:v>4.3</c:v>
                </c:pt>
                <c:pt idx="170">
                  <c:v>4.1599999999999993</c:v>
                </c:pt>
                <c:pt idx="171">
                  <c:v>3.72</c:v>
                </c:pt>
                <c:pt idx="172">
                  <c:v>4.07</c:v>
                </c:pt>
                <c:pt idx="173">
                  <c:v>4.54</c:v>
                </c:pt>
                <c:pt idx="174">
                  <c:v>4.91</c:v>
                </c:pt>
                <c:pt idx="175">
                  <c:v>5.0999999999999996</c:v>
                </c:pt>
                <c:pt idx="176">
                  <c:v>4.59</c:v>
                </c:pt>
                <c:pt idx="177">
                  <c:v>4.2300000000000004</c:v>
                </c:pt>
                <c:pt idx="178">
                  <c:v>4.1899999999999986</c:v>
                </c:pt>
                <c:pt idx="179">
                  <c:v>4.22</c:v>
                </c:pt>
                <c:pt idx="180">
                  <c:v>4.28</c:v>
                </c:pt>
                <c:pt idx="181">
                  <c:v>4.3599999999999994</c:v>
                </c:pt>
                <c:pt idx="182">
                  <c:v>4.2</c:v>
                </c:pt>
                <c:pt idx="183">
                  <c:v>4.22</c:v>
                </c:pt>
                <c:pt idx="184">
                  <c:v>4.07</c:v>
                </c:pt>
                <c:pt idx="185">
                  <c:v>4.24</c:v>
                </c:pt>
                <c:pt idx="186">
                  <c:v>4.7</c:v>
                </c:pt>
                <c:pt idx="187">
                  <c:v>4.96</c:v>
                </c:pt>
                <c:pt idx="188">
                  <c:v>4.97</c:v>
                </c:pt>
                <c:pt idx="189">
                  <c:v>4.71</c:v>
                </c:pt>
                <c:pt idx="190">
                  <c:v>4.71</c:v>
                </c:pt>
                <c:pt idx="191">
                  <c:v>4.6599999999999993</c:v>
                </c:pt>
                <c:pt idx="192">
                  <c:v>4.43</c:v>
                </c:pt>
                <c:pt idx="193">
                  <c:v>4.49</c:v>
                </c:pt>
                <c:pt idx="194">
                  <c:v>4.4800000000000004</c:v>
                </c:pt>
                <c:pt idx="195">
                  <c:v>4.34</c:v>
                </c:pt>
                <c:pt idx="196">
                  <c:v>4.28</c:v>
                </c:pt>
                <c:pt idx="197">
                  <c:v>4.51</c:v>
                </c:pt>
                <c:pt idx="198">
                  <c:v>5.03</c:v>
                </c:pt>
                <c:pt idx="199">
                  <c:v>5.26</c:v>
                </c:pt>
                <c:pt idx="200">
                  <c:v>4.9400000000000004</c:v>
                </c:pt>
                <c:pt idx="201">
                  <c:v>4.93</c:v>
                </c:pt>
                <c:pt idx="202">
                  <c:v>5.25</c:v>
                </c:pt>
                <c:pt idx="203">
                  <c:v>5.28</c:v>
                </c:pt>
                <c:pt idx="204">
                  <c:v>5.26</c:v>
                </c:pt>
                <c:pt idx="205">
                  <c:v>5.52</c:v>
                </c:pt>
                <c:pt idx="206">
                  <c:v>5.6199999999999992</c:v>
                </c:pt>
                <c:pt idx="207">
                  <c:v>5.6199999999999992</c:v>
                </c:pt>
                <c:pt idx="208">
                  <c:v>5.63</c:v>
                </c:pt>
                <c:pt idx="209">
                  <c:v>5.8599999999999994</c:v>
                </c:pt>
                <c:pt idx="210">
                  <c:v>6.22</c:v>
                </c:pt>
                <c:pt idx="211">
                  <c:v>6.41</c:v>
                </c:pt>
                <c:pt idx="212">
                  <c:v>6.46</c:v>
                </c:pt>
                <c:pt idx="213">
                  <c:v>6.47</c:v>
                </c:pt>
                <c:pt idx="214">
                  <c:v>6.41</c:v>
                </c:pt>
                <c:pt idx="215">
                  <c:v>6.21</c:v>
                </c:pt>
                <c:pt idx="216">
                  <c:v>6.01</c:v>
                </c:pt>
                <c:pt idx="217">
                  <c:v>5.94</c:v>
                </c:pt>
                <c:pt idx="218">
                  <c:v>5.8599999999999994</c:v>
                </c:pt>
                <c:pt idx="219">
                  <c:v>5.52</c:v>
                </c:pt>
                <c:pt idx="220">
                  <c:v>5.27</c:v>
                </c:pt>
                <c:pt idx="221">
                  <c:v>5.49</c:v>
                </c:pt>
                <c:pt idx="222">
                  <c:v>5.74</c:v>
                </c:pt>
                <c:pt idx="223">
                  <c:v>5.73</c:v>
                </c:pt>
                <c:pt idx="224">
                  <c:v>5.76</c:v>
                </c:pt>
                <c:pt idx="225">
                  <c:v>5.63</c:v>
                </c:pt>
                <c:pt idx="226">
                  <c:v>5.3199999999999994</c:v>
                </c:pt>
                <c:pt idx="227">
                  <c:v>5.22</c:v>
                </c:pt>
                <c:pt idx="228">
                  <c:v>5.25</c:v>
                </c:pt>
                <c:pt idx="229">
                  <c:v>5.37</c:v>
                </c:pt>
                <c:pt idx="230">
                  <c:v>5.1199999999999992</c:v>
                </c:pt>
                <c:pt idx="231">
                  <c:v>4.8</c:v>
                </c:pt>
                <c:pt idx="232">
                  <c:v>4.88</c:v>
                </c:pt>
                <c:pt idx="233">
                  <c:v>5.17</c:v>
                </c:pt>
                <c:pt idx="234">
                  <c:v>5.31</c:v>
                </c:pt>
                <c:pt idx="235">
                  <c:v>5.47</c:v>
                </c:pt>
                <c:pt idx="236">
                  <c:v>5.31</c:v>
                </c:pt>
                <c:pt idx="237">
                  <c:v>5.26</c:v>
                </c:pt>
                <c:pt idx="238">
                  <c:v>5.17</c:v>
                </c:pt>
                <c:pt idx="239">
                  <c:v>5.01</c:v>
                </c:pt>
                <c:pt idx="240">
                  <c:v>5.09</c:v>
                </c:pt>
                <c:pt idx="241">
                  <c:v>5.24</c:v>
                </c:pt>
                <c:pt idx="242">
                  <c:v>5.14</c:v>
                </c:pt>
                <c:pt idx="243">
                  <c:v>5.01</c:v>
                </c:pt>
                <c:pt idx="244">
                  <c:v>5.05</c:v>
                </c:pt>
                <c:pt idx="245">
                  <c:v>5.3599999999999994</c:v>
                </c:pt>
                <c:pt idx="246">
                  <c:v>5.64</c:v>
                </c:pt>
                <c:pt idx="247">
                  <c:v>5.84</c:v>
                </c:pt>
                <c:pt idx="248">
                  <c:v>5.68</c:v>
                </c:pt>
                <c:pt idx="249">
                  <c:v>5.58</c:v>
                </c:pt>
                <c:pt idx="250">
                  <c:v>5.48</c:v>
                </c:pt>
                <c:pt idx="251">
                  <c:v>5.29</c:v>
                </c:pt>
                <c:pt idx="252">
                  <c:v>5.13</c:v>
                </c:pt>
                <c:pt idx="253">
                  <c:v>5.29</c:v>
                </c:pt>
                <c:pt idx="254">
                  <c:v>5.1899999999999986</c:v>
                </c:pt>
                <c:pt idx="255">
                  <c:v>5.0199999999999996</c:v>
                </c:pt>
                <c:pt idx="256">
                  <c:v>4.96</c:v>
                </c:pt>
                <c:pt idx="257">
                  <c:v>5.25</c:v>
                </c:pt>
                <c:pt idx="258">
                  <c:v>5.51</c:v>
                </c:pt>
                <c:pt idx="259">
                  <c:v>5.68</c:v>
                </c:pt>
                <c:pt idx="260">
                  <c:v>5.45</c:v>
                </c:pt>
                <c:pt idx="261">
                  <c:v>5.35</c:v>
                </c:pt>
                <c:pt idx="262">
                  <c:v>5.21</c:v>
                </c:pt>
                <c:pt idx="263">
                  <c:v>5.03</c:v>
                </c:pt>
                <c:pt idx="264">
                  <c:v>4.9000000000000004</c:v>
                </c:pt>
                <c:pt idx="265">
                  <c:v>5.03</c:v>
                </c:pt>
                <c:pt idx="266">
                  <c:v>4.9800000000000004</c:v>
                </c:pt>
                <c:pt idx="267">
                  <c:v>4.8</c:v>
                </c:pt>
                <c:pt idx="268">
                  <c:v>4.7</c:v>
                </c:pt>
                <c:pt idx="269">
                  <c:v>4.91</c:v>
                </c:pt>
                <c:pt idx="270">
                  <c:v>5.1499999999999986</c:v>
                </c:pt>
                <c:pt idx="271">
                  <c:v>5.33</c:v>
                </c:pt>
                <c:pt idx="272">
                  <c:v>5.13</c:v>
                </c:pt>
                <c:pt idx="273">
                  <c:v>5.1499999999999986</c:v>
                </c:pt>
                <c:pt idx="274">
                  <c:v>5</c:v>
                </c:pt>
                <c:pt idx="275">
                  <c:v>4.8</c:v>
                </c:pt>
                <c:pt idx="276">
                  <c:v>4.7</c:v>
                </c:pt>
                <c:pt idx="277">
                  <c:v>4.75</c:v>
                </c:pt>
                <c:pt idx="278">
                  <c:v>4.71</c:v>
                </c:pt>
                <c:pt idx="279">
                  <c:v>4.54</c:v>
                </c:pt>
                <c:pt idx="280">
                  <c:v>4.47</c:v>
                </c:pt>
                <c:pt idx="281">
                  <c:v>4.6599999999999993</c:v>
                </c:pt>
                <c:pt idx="282">
                  <c:v>4.88</c:v>
                </c:pt>
                <c:pt idx="283">
                  <c:v>5.07</c:v>
                </c:pt>
                <c:pt idx="284">
                  <c:v>5.04</c:v>
                </c:pt>
                <c:pt idx="285">
                  <c:v>4.9800000000000004</c:v>
                </c:pt>
                <c:pt idx="286">
                  <c:v>4.88</c:v>
                </c:pt>
                <c:pt idx="287">
                  <c:v>4.8199999999999994</c:v>
                </c:pt>
                <c:pt idx="288">
                  <c:v>4.8</c:v>
                </c:pt>
                <c:pt idx="289">
                  <c:v>4.9000000000000004</c:v>
                </c:pt>
                <c:pt idx="290">
                  <c:v>4.8499999999999996</c:v>
                </c:pt>
                <c:pt idx="291">
                  <c:v>4.7</c:v>
                </c:pt>
                <c:pt idx="292">
                  <c:v>4.59</c:v>
                </c:pt>
                <c:pt idx="293">
                  <c:v>4.79</c:v>
                </c:pt>
                <c:pt idx="294">
                  <c:v>5</c:v>
                </c:pt>
                <c:pt idx="295">
                  <c:v>5.1099999999999994</c:v>
                </c:pt>
                <c:pt idx="296">
                  <c:v>4.95</c:v>
                </c:pt>
                <c:pt idx="297">
                  <c:v>4.91</c:v>
                </c:pt>
                <c:pt idx="298">
                  <c:v>4.8</c:v>
                </c:pt>
                <c:pt idx="299">
                  <c:v>4.7</c:v>
                </c:pt>
                <c:pt idx="300">
                  <c:v>4.6499999999999986</c:v>
                </c:pt>
                <c:pt idx="301">
                  <c:v>4.7300000000000004</c:v>
                </c:pt>
                <c:pt idx="302">
                  <c:v>4.6599999999999993</c:v>
                </c:pt>
                <c:pt idx="303">
                  <c:v>4.53</c:v>
                </c:pt>
                <c:pt idx="304">
                  <c:v>4.47</c:v>
                </c:pt>
                <c:pt idx="305">
                  <c:v>4.58</c:v>
                </c:pt>
                <c:pt idx="306">
                  <c:v>4.78</c:v>
                </c:pt>
                <c:pt idx="307">
                  <c:v>4.88</c:v>
                </c:pt>
                <c:pt idx="308">
                  <c:v>4.7</c:v>
                </c:pt>
                <c:pt idx="309">
                  <c:v>4.67</c:v>
                </c:pt>
                <c:pt idx="310">
                  <c:v>4.6199999999999992</c:v>
                </c:pt>
                <c:pt idx="311">
                  <c:v>4.5599999999999996</c:v>
                </c:pt>
                <c:pt idx="312">
                  <c:v>4.53</c:v>
                </c:pt>
                <c:pt idx="313">
                  <c:v>4.6199999999999992</c:v>
                </c:pt>
                <c:pt idx="314">
                  <c:v>4.55</c:v>
                </c:pt>
                <c:pt idx="315">
                  <c:v>4.51</c:v>
                </c:pt>
                <c:pt idx="316">
                  <c:v>4.47</c:v>
                </c:pt>
                <c:pt idx="317">
                  <c:v>4.5599999999999996</c:v>
                </c:pt>
                <c:pt idx="318">
                  <c:v>4.76</c:v>
                </c:pt>
                <c:pt idx="319">
                  <c:v>4.87</c:v>
                </c:pt>
                <c:pt idx="320">
                  <c:v>4.68</c:v>
                </c:pt>
                <c:pt idx="321">
                  <c:v>4.6599999999999993</c:v>
                </c:pt>
                <c:pt idx="322">
                  <c:v>4.59</c:v>
                </c:pt>
                <c:pt idx="323">
                  <c:v>4.55</c:v>
                </c:pt>
                <c:pt idx="324">
                  <c:v>4.5199999999999996</c:v>
                </c:pt>
                <c:pt idx="325">
                  <c:v>4.6199999999999992</c:v>
                </c:pt>
                <c:pt idx="326">
                  <c:v>4.54</c:v>
                </c:pt>
                <c:pt idx="327">
                  <c:v>4.49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862-4D89-857F-9058F771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74880896"/>
        <c:axId val="-1474878048"/>
      </c:lineChart>
      <c:catAx>
        <c:axId val="-1474880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歷年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4878048"/>
        <c:crosses val="autoZero"/>
        <c:auto val="1"/>
        <c:lblAlgn val="ctr"/>
        <c:lblOffset val="100"/>
        <c:noMultiLvlLbl val="0"/>
      </c:catAx>
      <c:valAx>
        <c:axId val="-147487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失業率</a:t>
                </a:r>
                <a:r>
                  <a:rPr lang="en-US" altLang="zh-TW"/>
                  <a:t>(%)</a:t>
                </a:r>
                <a:endParaRPr lang="zh-TW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4880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'失業率按性別、教育程度分'!$I$2</c:f>
              <c:strCache>
                <c:ptCount val="1"/>
                <c:pt idx="0">
                  <c:v>國　中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'失業率按性別、教育程度分'!$I$172:$I$499</c:f>
              <c:numCache>
                <c:formatCode>_(* #,##0.00_);_(* \(#,##0.00\);_(* "-"??_);_(@_)</c:formatCode>
                <c:ptCount val="328"/>
                <c:pt idx="0">
                  <c:v>1.38</c:v>
                </c:pt>
                <c:pt idx="1">
                  <c:v>1.82</c:v>
                </c:pt>
                <c:pt idx="2">
                  <c:v>1.36</c:v>
                </c:pt>
                <c:pt idx="3">
                  <c:v>1.48</c:v>
                </c:pt>
                <c:pt idx="4">
                  <c:v>1.41</c:v>
                </c:pt>
                <c:pt idx="5">
                  <c:v>1.59</c:v>
                </c:pt>
                <c:pt idx="6">
                  <c:v>1.76</c:v>
                </c:pt>
                <c:pt idx="7">
                  <c:v>1.45</c:v>
                </c:pt>
                <c:pt idx="8">
                  <c:v>1.55</c:v>
                </c:pt>
                <c:pt idx="9">
                  <c:v>1.59</c:v>
                </c:pt>
                <c:pt idx="10">
                  <c:v>1.42</c:v>
                </c:pt>
                <c:pt idx="11">
                  <c:v>1.41</c:v>
                </c:pt>
                <c:pt idx="12">
                  <c:v>1.1399999999999999</c:v>
                </c:pt>
                <c:pt idx="13">
                  <c:v>1.49</c:v>
                </c:pt>
                <c:pt idx="14">
                  <c:v>1.38</c:v>
                </c:pt>
                <c:pt idx="15">
                  <c:v>1.44</c:v>
                </c:pt>
                <c:pt idx="16">
                  <c:v>1.5</c:v>
                </c:pt>
                <c:pt idx="17">
                  <c:v>1.17</c:v>
                </c:pt>
                <c:pt idx="18">
                  <c:v>1.61</c:v>
                </c:pt>
                <c:pt idx="19">
                  <c:v>1.56</c:v>
                </c:pt>
                <c:pt idx="20">
                  <c:v>1.25</c:v>
                </c:pt>
                <c:pt idx="21">
                  <c:v>1.45</c:v>
                </c:pt>
                <c:pt idx="22">
                  <c:v>1.37</c:v>
                </c:pt>
                <c:pt idx="23">
                  <c:v>1.2</c:v>
                </c:pt>
                <c:pt idx="24">
                  <c:v>1.26</c:v>
                </c:pt>
                <c:pt idx="25">
                  <c:v>2.15</c:v>
                </c:pt>
                <c:pt idx="26">
                  <c:v>1.51</c:v>
                </c:pt>
                <c:pt idx="27">
                  <c:v>1.66</c:v>
                </c:pt>
                <c:pt idx="28">
                  <c:v>1.59</c:v>
                </c:pt>
                <c:pt idx="29">
                  <c:v>1.17</c:v>
                </c:pt>
                <c:pt idx="30">
                  <c:v>1.58</c:v>
                </c:pt>
                <c:pt idx="31">
                  <c:v>1.8</c:v>
                </c:pt>
                <c:pt idx="32">
                  <c:v>1.6</c:v>
                </c:pt>
                <c:pt idx="33">
                  <c:v>1.49</c:v>
                </c:pt>
                <c:pt idx="34">
                  <c:v>1.27</c:v>
                </c:pt>
                <c:pt idx="35">
                  <c:v>1.33</c:v>
                </c:pt>
                <c:pt idx="36">
                  <c:v>1.44</c:v>
                </c:pt>
                <c:pt idx="37">
                  <c:v>2.29</c:v>
                </c:pt>
                <c:pt idx="38">
                  <c:v>1.53</c:v>
                </c:pt>
                <c:pt idx="39">
                  <c:v>1.53</c:v>
                </c:pt>
                <c:pt idx="40">
                  <c:v>1.85</c:v>
                </c:pt>
                <c:pt idx="41">
                  <c:v>1.82</c:v>
                </c:pt>
                <c:pt idx="42">
                  <c:v>1.67</c:v>
                </c:pt>
                <c:pt idx="43">
                  <c:v>1.83</c:v>
                </c:pt>
                <c:pt idx="44">
                  <c:v>1.83</c:v>
                </c:pt>
                <c:pt idx="45">
                  <c:v>1.95</c:v>
                </c:pt>
                <c:pt idx="46">
                  <c:v>2.21</c:v>
                </c:pt>
                <c:pt idx="47">
                  <c:v>1.71</c:v>
                </c:pt>
                <c:pt idx="48">
                  <c:v>1.95</c:v>
                </c:pt>
                <c:pt idx="49">
                  <c:v>2.46</c:v>
                </c:pt>
                <c:pt idx="50">
                  <c:v>2.2599999999999998</c:v>
                </c:pt>
                <c:pt idx="51">
                  <c:v>2.5099999999999998</c:v>
                </c:pt>
                <c:pt idx="52">
                  <c:v>2.61</c:v>
                </c:pt>
                <c:pt idx="53">
                  <c:v>3.05</c:v>
                </c:pt>
                <c:pt idx="54">
                  <c:v>3.21</c:v>
                </c:pt>
                <c:pt idx="55">
                  <c:v>3.29</c:v>
                </c:pt>
                <c:pt idx="56">
                  <c:v>3.08</c:v>
                </c:pt>
                <c:pt idx="57">
                  <c:v>3.14</c:v>
                </c:pt>
                <c:pt idx="58">
                  <c:v>2.97</c:v>
                </c:pt>
                <c:pt idx="59">
                  <c:v>2.82</c:v>
                </c:pt>
                <c:pt idx="60">
                  <c:v>3.14</c:v>
                </c:pt>
                <c:pt idx="61">
                  <c:v>3.7</c:v>
                </c:pt>
                <c:pt idx="62">
                  <c:v>3.34</c:v>
                </c:pt>
                <c:pt idx="63">
                  <c:v>3.14</c:v>
                </c:pt>
                <c:pt idx="64">
                  <c:v>3.01</c:v>
                </c:pt>
                <c:pt idx="65">
                  <c:v>2.88</c:v>
                </c:pt>
                <c:pt idx="66">
                  <c:v>3.21</c:v>
                </c:pt>
                <c:pt idx="67">
                  <c:v>3.59</c:v>
                </c:pt>
                <c:pt idx="68">
                  <c:v>3.95</c:v>
                </c:pt>
                <c:pt idx="69">
                  <c:v>3.21</c:v>
                </c:pt>
                <c:pt idx="70">
                  <c:v>3.08</c:v>
                </c:pt>
                <c:pt idx="71">
                  <c:v>2.78</c:v>
                </c:pt>
                <c:pt idx="72">
                  <c:v>2.81</c:v>
                </c:pt>
                <c:pt idx="73">
                  <c:v>2.84</c:v>
                </c:pt>
                <c:pt idx="74">
                  <c:v>2.57</c:v>
                </c:pt>
                <c:pt idx="75">
                  <c:v>2.4500000000000002</c:v>
                </c:pt>
                <c:pt idx="76">
                  <c:v>2.82</c:v>
                </c:pt>
                <c:pt idx="77">
                  <c:v>2.82</c:v>
                </c:pt>
                <c:pt idx="78">
                  <c:v>2.75</c:v>
                </c:pt>
                <c:pt idx="79">
                  <c:v>2.99</c:v>
                </c:pt>
                <c:pt idx="80">
                  <c:v>3.46</c:v>
                </c:pt>
                <c:pt idx="81">
                  <c:v>3.56</c:v>
                </c:pt>
                <c:pt idx="82">
                  <c:v>3.23</c:v>
                </c:pt>
                <c:pt idx="83">
                  <c:v>3.3</c:v>
                </c:pt>
                <c:pt idx="84">
                  <c:v>3.61</c:v>
                </c:pt>
                <c:pt idx="85">
                  <c:v>3.21</c:v>
                </c:pt>
                <c:pt idx="86">
                  <c:v>3.13</c:v>
                </c:pt>
                <c:pt idx="87">
                  <c:v>3.04</c:v>
                </c:pt>
                <c:pt idx="88">
                  <c:v>3.31</c:v>
                </c:pt>
                <c:pt idx="89">
                  <c:v>3.21</c:v>
                </c:pt>
                <c:pt idx="90">
                  <c:v>3.14</c:v>
                </c:pt>
                <c:pt idx="91">
                  <c:v>3.4</c:v>
                </c:pt>
                <c:pt idx="92">
                  <c:v>3.58</c:v>
                </c:pt>
                <c:pt idx="93">
                  <c:v>3.59</c:v>
                </c:pt>
                <c:pt idx="94">
                  <c:v>3.07</c:v>
                </c:pt>
                <c:pt idx="95">
                  <c:v>3.05</c:v>
                </c:pt>
                <c:pt idx="96">
                  <c:v>3.2</c:v>
                </c:pt>
                <c:pt idx="97">
                  <c:v>3.6</c:v>
                </c:pt>
                <c:pt idx="98">
                  <c:v>3.48</c:v>
                </c:pt>
                <c:pt idx="99">
                  <c:v>3.36</c:v>
                </c:pt>
                <c:pt idx="100">
                  <c:v>3.25</c:v>
                </c:pt>
                <c:pt idx="101">
                  <c:v>3.25</c:v>
                </c:pt>
                <c:pt idx="102">
                  <c:v>3.47</c:v>
                </c:pt>
                <c:pt idx="103">
                  <c:v>3.63</c:v>
                </c:pt>
                <c:pt idx="104">
                  <c:v>3.49</c:v>
                </c:pt>
                <c:pt idx="105">
                  <c:v>3.72</c:v>
                </c:pt>
                <c:pt idx="106">
                  <c:v>3.7</c:v>
                </c:pt>
                <c:pt idx="107">
                  <c:v>3.83</c:v>
                </c:pt>
                <c:pt idx="108">
                  <c:v>4.04</c:v>
                </c:pt>
                <c:pt idx="109">
                  <c:v>4.7</c:v>
                </c:pt>
                <c:pt idx="110">
                  <c:v>5.07</c:v>
                </c:pt>
                <c:pt idx="111">
                  <c:v>5.21</c:v>
                </c:pt>
                <c:pt idx="112">
                  <c:v>5.6099999999999994</c:v>
                </c:pt>
                <c:pt idx="113">
                  <c:v>5.88</c:v>
                </c:pt>
                <c:pt idx="114">
                  <c:v>6.1</c:v>
                </c:pt>
                <c:pt idx="115">
                  <c:v>6.26</c:v>
                </c:pt>
                <c:pt idx="116">
                  <c:v>6.54</c:v>
                </c:pt>
                <c:pt idx="117">
                  <c:v>6.68</c:v>
                </c:pt>
                <c:pt idx="118">
                  <c:v>6.52</c:v>
                </c:pt>
                <c:pt idx="119">
                  <c:v>6.43</c:v>
                </c:pt>
                <c:pt idx="120">
                  <c:v>6.34</c:v>
                </c:pt>
                <c:pt idx="121">
                  <c:v>6.13</c:v>
                </c:pt>
                <c:pt idx="122">
                  <c:v>6.43</c:v>
                </c:pt>
                <c:pt idx="123">
                  <c:v>6.35</c:v>
                </c:pt>
                <c:pt idx="124">
                  <c:v>6.46</c:v>
                </c:pt>
                <c:pt idx="125">
                  <c:v>6.27</c:v>
                </c:pt>
                <c:pt idx="126">
                  <c:v>5.97</c:v>
                </c:pt>
                <c:pt idx="127">
                  <c:v>5.93</c:v>
                </c:pt>
                <c:pt idx="128">
                  <c:v>6.17</c:v>
                </c:pt>
                <c:pt idx="129">
                  <c:v>6.3599999999999994</c:v>
                </c:pt>
                <c:pt idx="130">
                  <c:v>6.48</c:v>
                </c:pt>
                <c:pt idx="131">
                  <c:v>6.5</c:v>
                </c:pt>
                <c:pt idx="132">
                  <c:v>6.4</c:v>
                </c:pt>
                <c:pt idx="133">
                  <c:v>6.58</c:v>
                </c:pt>
                <c:pt idx="134">
                  <c:v>6.28</c:v>
                </c:pt>
                <c:pt idx="135">
                  <c:v>6.49</c:v>
                </c:pt>
                <c:pt idx="136">
                  <c:v>6.6499999999999986</c:v>
                </c:pt>
                <c:pt idx="137">
                  <c:v>6.55</c:v>
                </c:pt>
                <c:pt idx="138">
                  <c:v>6.1</c:v>
                </c:pt>
                <c:pt idx="139">
                  <c:v>5.99</c:v>
                </c:pt>
                <c:pt idx="140">
                  <c:v>5.53</c:v>
                </c:pt>
                <c:pt idx="141">
                  <c:v>5.58</c:v>
                </c:pt>
                <c:pt idx="142">
                  <c:v>5.72</c:v>
                </c:pt>
                <c:pt idx="143">
                  <c:v>5.42</c:v>
                </c:pt>
                <c:pt idx="144">
                  <c:v>5.8</c:v>
                </c:pt>
                <c:pt idx="145">
                  <c:v>5.59</c:v>
                </c:pt>
                <c:pt idx="146">
                  <c:v>5.1099999999999994</c:v>
                </c:pt>
                <c:pt idx="147">
                  <c:v>5.0999999999999996</c:v>
                </c:pt>
                <c:pt idx="148">
                  <c:v>5.1899999999999986</c:v>
                </c:pt>
                <c:pt idx="149">
                  <c:v>5.23</c:v>
                </c:pt>
                <c:pt idx="150">
                  <c:v>5</c:v>
                </c:pt>
                <c:pt idx="151">
                  <c:v>4.8499999999999996</c:v>
                </c:pt>
                <c:pt idx="152">
                  <c:v>5.05</c:v>
                </c:pt>
                <c:pt idx="153">
                  <c:v>5.1099999999999994</c:v>
                </c:pt>
                <c:pt idx="154">
                  <c:v>4.8099999999999996</c:v>
                </c:pt>
                <c:pt idx="155">
                  <c:v>4.71</c:v>
                </c:pt>
                <c:pt idx="156">
                  <c:v>4.26</c:v>
                </c:pt>
                <c:pt idx="157">
                  <c:v>4.75</c:v>
                </c:pt>
                <c:pt idx="158">
                  <c:v>4.8099999999999996</c:v>
                </c:pt>
                <c:pt idx="159">
                  <c:v>4.9000000000000004</c:v>
                </c:pt>
                <c:pt idx="160">
                  <c:v>5.1499999999999986</c:v>
                </c:pt>
                <c:pt idx="161">
                  <c:v>4.9400000000000004</c:v>
                </c:pt>
                <c:pt idx="162">
                  <c:v>4.68</c:v>
                </c:pt>
                <c:pt idx="163">
                  <c:v>4.8099999999999996</c:v>
                </c:pt>
                <c:pt idx="164">
                  <c:v>4.26</c:v>
                </c:pt>
                <c:pt idx="165">
                  <c:v>4.28</c:v>
                </c:pt>
                <c:pt idx="166">
                  <c:v>4.08</c:v>
                </c:pt>
                <c:pt idx="167">
                  <c:v>4.38</c:v>
                </c:pt>
                <c:pt idx="168">
                  <c:v>4.0599999999999996</c:v>
                </c:pt>
                <c:pt idx="169">
                  <c:v>3.77</c:v>
                </c:pt>
                <c:pt idx="170">
                  <c:v>3.9</c:v>
                </c:pt>
                <c:pt idx="171">
                  <c:v>4.26</c:v>
                </c:pt>
                <c:pt idx="172">
                  <c:v>4.26</c:v>
                </c:pt>
                <c:pt idx="173">
                  <c:v>3.9</c:v>
                </c:pt>
                <c:pt idx="174">
                  <c:v>3.28</c:v>
                </c:pt>
                <c:pt idx="175">
                  <c:v>3.11</c:v>
                </c:pt>
                <c:pt idx="176">
                  <c:v>3.71</c:v>
                </c:pt>
                <c:pt idx="177">
                  <c:v>4.08</c:v>
                </c:pt>
                <c:pt idx="178">
                  <c:v>4.2699999999999996</c:v>
                </c:pt>
                <c:pt idx="179">
                  <c:v>4.03</c:v>
                </c:pt>
                <c:pt idx="180">
                  <c:v>3.69</c:v>
                </c:pt>
                <c:pt idx="181">
                  <c:v>3.84</c:v>
                </c:pt>
                <c:pt idx="182">
                  <c:v>4.21</c:v>
                </c:pt>
                <c:pt idx="183">
                  <c:v>4.1399999999999997</c:v>
                </c:pt>
                <c:pt idx="184">
                  <c:v>4.38</c:v>
                </c:pt>
                <c:pt idx="185">
                  <c:v>4.2699999999999996</c:v>
                </c:pt>
                <c:pt idx="186">
                  <c:v>3.77</c:v>
                </c:pt>
                <c:pt idx="187">
                  <c:v>3.54</c:v>
                </c:pt>
                <c:pt idx="188">
                  <c:v>3.46</c:v>
                </c:pt>
                <c:pt idx="189">
                  <c:v>3.71</c:v>
                </c:pt>
                <c:pt idx="190">
                  <c:v>3.91</c:v>
                </c:pt>
                <c:pt idx="191">
                  <c:v>4.03</c:v>
                </c:pt>
                <c:pt idx="192">
                  <c:v>4.1899999999999986</c:v>
                </c:pt>
                <c:pt idx="193">
                  <c:v>4.3599999999999994</c:v>
                </c:pt>
                <c:pt idx="194">
                  <c:v>4.3499999999999996</c:v>
                </c:pt>
                <c:pt idx="195">
                  <c:v>4.46</c:v>
                </c:pt>
                <c:pt idx="196">
                  <c:v>4.3</c:v>
                </c:pt>
                <c:pt idx="197">
                  <c:v>4.26</c:v>
                </c:pt>
                <c:pt idx="198">
                  <c:v>4.4800000000000004</c:v>
                </c:pt>
                <c:pt idx="199">
                  <c:v>4.33</c:v>
                </c:pt>
                <c:pt idx="200">
                  <c:v>4.45</c:v>
                </c:pt>
                <c:pt idx="201">
                  <c:v>4.4800000000000004</c:v>
                </c:pt>
                <c:pt idx="202">
                  <c:v>4.87</c:v>
                </c:pt>
                <c:pt idx="203">
                  <c:v>5.77</c:v>
                </c:pt>
                <c:pt idx="204">
                  <c:v>6.02</c:v>
                </c:pt>
                <c:pt idx="205">
                  <c:v>6.89</c:v>
                </c:pt>
                <c:pt idx="206">
                  <c:v>7.04</c:v>
                </c:pt>
                <c:pt idx="207">
                  <c:v>6.93</c:v>
                </c:pt>
                <c:pt idx="208">
                  <c:v>7.05</c:v>
                </c:pt>
                <c:pt idx="209">
                  <c:v>7.1099999999999994</c:v>
                </c:pt>
                <c:pt idx="210">
                  <c:v>7.1599999999999993</c:v>
                </c:pt>
                <c:pt idx="211">
                  <c:v>7.08</c:v>
                </c:pt>
                <c:pt idx="212">
                  <c:v>6.8</c:v>
                </c:pt>
                <c:pt idx="213">
                  <c:v>6.85</c:v>
                </c:pt>
                <c:pt idx="214">
                  <c:v>6.6499999999999986</c:v>
                </c:pt>
                <c:pt idx="215">
                  <c:v>6.39</c:v>
                </c:pt>
                <c:pt idx="216">
                  <c:v>6.26</c:v>
                </c:pt>
                <c:pt idx="217">
                  <c:v>6.41</c:v>
                </c:pt>
                <c:pt idx="218">
                  <c:v>6.37</c:v>
                </c:pt>
                <c:pt idx="219">
                  <c:v>6.06</c:v>
                </c:pt>
                <c:pt idx="220">
                  <c:v>5.85</c:v>
                </c:pt>
                <c:pt idx="221">
                  <c:v>5.98</c:v>
                </c:pt>
                <c:pt idx="222">
                  <c:v>5.99</c:v>
                </c:pt>
                <c:pt idx="223">
                  <c:v>5.8599999999999994</c:v>
                </c:pt>
                <c:pt idx="224">
                  <c:v>5.54</c:v>
                </c:pt>
                <c:pt idx="225">
                  <c:v>5.29</c:v>
                </c:pt>
                <c:pt idx="226">
                  <c:v>5.21</c:v>
                </c:pt>
                <c:pt idx="227">
                  <c:v>5.22</c:v>
                </c:pt>
                <c:pt idx="228">
                  <c:v>5.1199999999999992</c:v>
                </c:pt>
                <c:pt idx="229">
                  <c:v>5.08</c:v>
                </c:pt>
                <c:pt idx="230">
                  <c:v>4.9400000000000004</c:v>
                </c:pt>
                <c:pt idx="231">
                  <c:v>4.5599999999999996</c:v>
                </c:pt>
                <c:pt idx="232">
                  <c:v>4.4400000000000004</c:v>
                </c:pt>
                <c:pt idx="233">
                  <c:v>4.24</c:v>
                </c:pt>
                <c:pt idx="234">
                  <c:v>4.2</c:v>
                </c:pt>
                <c:pt idx="235">
                  <c:v>4.2699999999999996</c:v>
                </c:pt>
                <c:pt idx="236">
                  <c:v>3.99</c:v>
                </c:pt>
                <c:pt idx="237">
                  <c:v>4.13</c:v>
                </c:pt>
                <c:pt idx="238">
                  <c:v>4.18</c:v>
                </c:pt>
                <c:pt idx="239">
                  <c:v>4.07</c:v>
                </c:pt>
                <c:pt idx="240">
                  <c:v>4.01</c:v>
                </c:pt>
                <c:pt idx="241">
                  <c:v>4.01</c:v>
                </c:pt>
                <c:pt idx="242">
                  <c:v>4.1599999999999993</c:v>
                </c:pt>
                <c:pt idx="243">
                  <c:v>4.1599999999999993</c:v>
                </c:pt>
                <c:pt idx="244">
                  <c:v>4.21</c:v>
                </c:pt>
                <c:pt idx="245">
                  <c:v>4.43</c:v>
                </c:pt>
                <c:pt idx="246">
                  <c:v>4.3</c:v>
                </c:pt>
                <c:pt idx="247">
                  <c:v>4.3099999999999996</c:v>
                </c:pt>
                <c:pt idx="248">
                  <c:v>4.4000000000000004</c:v>
                </c:pt>
                <c:pt idx="249">
                  <c:v>4.53</c:v>
                </c:pt>
                <c:pt idx="250">
                  <c:v>4.47</c:v>
                </c:pt>
                <c:pt idx="251">
                  <c:v>4.3199999999999994</c:v>
                </c:pt>
                <c:pt idx="252">
                  <c:v>4.37</c:v>
                </c:pt>
                <c:pt idx="253">
                  <c:v>4.51</c:v>
                </c:pt>
                <c:pt idx="254">
                  <c:v>4.37</c:v>
                </c:pt>
                <c:pt idx="255">
                  <c:v>4.3099999999999996</c:v>
                </c:pt>
                <c:pt idx="256">
                  <c:v>4.47</c:v>
                </c:pt>
                <c:pt idx="257">
                  <c:v>4.3899999999999997</c:v>
                </c:pt>
                <c:pt idx="258">
                  <c:v>4.34</c:v>
                </c:pt>
                <c:pt idx="259">
                  <c:v>4.2300000000000004</c:v>
                </c:pt>
                <c:pt idx="260">
                  <c:v>4.08</c:v>
                </c:pt>
                <c:pt idx="261">
                  <c:v>4.24</c:v>
                </c:pt>
                <c:pt idx="262">
                  <c:v>4.18</c:v>
                </c:pt>
                <c:pt idx="263">
                  <c:v>3.98</c:v>
                </c:pt>
                <c:pt idx="264">
                  <c:v>4.1099999999999994</c:v>
                </c:pt>
                <c:pt idx="265">
                  <c:v>4.2699999999999996</c:v>
                </c:pt>
                <c:pt idx="266">
                  <c:v>4.21</c:v>
                </c:pt>
                <c:pt idx="267">
                  <c:v>4.0199999999999996</c:v>
                </c:pt>
                <c:pt idx="268">
                  <c:v>4.03</c:v>
                </c:pt>
                <c:pt idx="269">
                  <c:v>3.9</c:v>
                </c:pt>
                <c:pt idx="270">
                  <c:v>3.84</c:v>
                </c:pt>
                <c:pt idx="271">
                  <c:v>3.72</c:v>
                </c:pt>
                <c:pt idx="272">
                  <c:v>3.59</c:v>
                </c:pt>
                <c:pt idx="273">
                  <c:v>3.65</c:v>
                </c:pt>
                <c:pt idx="274">
                  <c:v>3.58</c:v>
                </c:pt>
                <c:pt idx="275">
                  <c:v>3.46</c:v>
                </c:pt>
                <c:pt idx="276">
                  <c:v>3.39</c:v>
                </c:pt>
                <c:pt idx="277">
                  <c:v>3.31</c:v>
                </c:pt>
                <c:pt idx="278">
                  <c:v>3.33</c:v>
                </c:pt>
                <c:pt idx="279">
                  <c:v>3.19</c:v>
                </c:pt>
                <c:pt idx="280">
                  <c:v>3.08</c:v>
                </c:pt>
                <c:pt idx="281">
                  <c:v>3.19</c:v>
                </c:pt>
                <c:pt idx="282">
                  <c:v>3.31</c:v>
                </c:pt>
                <c:pt idx="283">
                  <c:v>3.26</c:v>
                </c:pt>
                <c:pt idx="284">
                  <c:v>3.22</c:v>
                </c:pt>
                <c:pt idx="285">
                  <c:v>3.28</c:v>
                </c:pt>
                <c:pt idx="286">
                  <c:v>3.43</c:v>
                </c:pt>
                <c:pt idx="287">
                  <c:v>3.43</c:v>
                </c:pt>
                <c:pt idx="288">
                  <c:v>3.49</c:v>
                </c:pt>
                <c:pt idx="289">
                  <c:v>3.66</c:v>
                </c:pt>
                <c:pt idx="290">
                  <c:v>3.57</c:v>
                </c:pt>
                <c:pt idx="291">
                  <c:v>3.66</c:v>
                </c:pt>
                <c:pt idx="292">
                  <c:v>3.67</c:v>
                </c:pt>
                <c:pt idx="293">
                  <c:v>3.68</c:v>
                </c:pt>
                <c:pt idx="294">
                  <c:v>3.58</c:v>
                </c:pt>
                <c:pt idx="295">
                  <c:v>3.54</c:v>
                </c:pt>
                <c:pt idx="296">
                  <c:v>3.45</c:v>
                </c:pt>
                <c:pt idx="297">
                  <c:v>3.36</c:v>
                </c:pt>
                <c:pt idx="298">
                  <c:v>3.31</c:v>
                </c:pt>
                <c:pt idx="299">
                  <c:v>3.22</c:v>
                </c:pt>
                <c:pt idx="300">
                  <c:v>3.32</c:v>
                </c:pt>
                <c:pt idx="301">
                  <c:v>3.38</c:v>
                </c:pt>
                <c:pt idx="302">
                  <c:v>3.3</c:v>
                </c:pt>
                <c:pt idx="303">
                  <c:v>3.24</c:v>
                </c:pt>
                <c:pt idx="304">
                  <c:v>3.23</c:v>
                </c:pt>
                <c:pt idx="305">
                  <c:v>3.25</c:v>
                </c:pt>
                <c:pt idx="306">
                  <c:v>3.31</c:v>
                </c:pt>
                <c:pt idx="307">
                  <c:v>3.26</c:v>
                </c:pt>
                <c:pt idx="308">
                  <c:v>3.19</c:v>
                </c:pt>
                <c:pt idx="309">
                  <c:v>3.26</c:v>
                </c:pt>
                <c:pt idx="310">
                  <c:v>3.27</c:v>
                </c:pt>
                <c:pt idx="311">
                  <c:v>3.26</c:v>
                </c:pt>
                <c:pt idx="312">
                  <c:v>3.21</c:v>
                </c:pt>
                <c:pt idx="313">
                  <c:v>3.26</c:v>
                </c:pt>
                <c:pt idx="314">
                  <c:v>3.2</c:v>
                </c:pt>
                <c:pt idx="315">
                  <c:v>3.26</c:v>
                </c:pt>
                <c:pt idx="316">
                  <c:v>3.29</c:v>
                </c:pt>
                <c:pt idx="317">
                  <c:v>3.31</c:v>
                </c:pt>
                <c:pt idx="318">
                  <c:v>3.36</c:v>
                </c:pt>
                <c:pt idx="319">
                  <c:v>3.3</c:v>
                </c:pt>
                <c:pt idx="320">
                  <c:v>3.26</c:v>
                </c:pt>
                <c:pt idx="321">
                  <c:v>3.22</c:v>
                </c:pt>
                <c:pt idx="322">
                  <c:v>3.15</c:v>
                </c:pt>
                <c:pt idx="323">
                  <c:v>3.14</c:v>
                </c:pt>
                <c:pt idx="324">
                  <c:v>3.22</c:v>
                </c:pt>
                <c:pt idx="325">
                  <c:v>3.3</c:v>
                </c:pt>
                <c:pt idx="326">
                  <c:v>3.23</c:v>
                </c:pt>
                <c:pt idx="327">
                  <c:v>3.25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62-4D89-857F-9058F7714E1A}"/>
            </c:ext>
          </c:extLst>
        </c:ser>
        <c:ser>
          <c:idx val="3"/>
          <c:order val="1"/>
          <c:tx>
            <c:strRef>
              <c:f>'失業率按性別、教育程度分'!$L$2</c:f>
              <c:strCache>
                <c:ptCount val="1"/>
                <c:pt idx="0">
                  <c:v>高　職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'失業率按性別、教育程度分'!$L$172:$L$499</c:f>
              <c:numCache>
                <c:formatCode>_(* #,##0.00_);_(* \(#,##0.00\);_(* "-"??_);_(@_)</c:formatCode>
                <c:ptCount val="328"/>
                <c:pt idx="0">
                  <c:v>1.95</c:v>
                </c:pt>
                <c:pt idx="1">
                  <c:v>2.21</c:v>
                </c:pt>
                <c:pt idx="2">
                  <c:v>2.16</c:v>
                </c:pt>
                <c:pt idx="3">
                  <c:v>2.13</c:v>
                </c:pt>
                <c:pt idx="4">
                  <c:v>2.2200000000000002</c:v>
                </c:pt>
                <c:pt idx="5">
                  <c:v>2.2799999999999998</c:v>
                </c:pt>
                <c:pt idx="6">
                  <c:v>2.52</c:v>
                </c:pt>
                <c:pt idx="7">
                  <c:v>2.93</c:v>
                </c:pt>
                <c:pt idx="8">
                  <c:v>2.4</c:v>
                </c:pt>
                <c:pt idx="9">
                  <c:v>1.98</c:v>
                </c:pt>
                <c:pt idx="10">
                  <c:v>1.65</c:v>
                </c:pt>
                <c:pt idx="11">
                  <c:v>1.55</c:v>
                </c:pt>
                <c:pt idx="12">
                  <c:v>1.52</c:v>
                </c:pt>
                <c:pt idx="13">
                  <c:v>1.94</c:v>
                </c:pt>
                <c:pt idx="14">
                  <c:v>1.8</c:v>
                </c:pt>
                <c:pt idx="15">
                  <c:v>1.81</c:v>
                </c:pt>
                <c:pt idx="16">
                  <c:v>1.8</c:v>
                </c:pt>
                <c:pt idx="17">
                  <c:v>2.04</c:v>
                </c:pt>
                <c:pt idx="18">
                  <c:v>2.2000000000000002</c:v>
                </c:pt>
                <c:pt idx="19">
                  <c:v>2.38</c:v>
                </c:pt>
                <c:pt idx="20">
                  <c:v>2.02</c:v>
                </c:pt>
                <c:pt idx="21">
                  <c:v>2.25</c:v>
                </c:pt>
                <c:pt idx="22">
                  <c:v>1.94</c:v>
                </c:pt>
                <c:pt idx="23">
                  <c:v>1.69</c:v>
                </c:pt>
                <c:pt idx="24">
                  <c:v>1.61</c:v>
                </c:pt>
                <c:pt idx="25">
                  <c:v>1.95</c:v>
                </c:pt>
                <c:pt idx="26">
                  <c:v>2.12</c:v>
                </c:pt>
                <c:pt idx="27">
                  <c:v>1.83</c:v>
                </c:pt>
                <c:pt idx="28">
                  <c:v>1.99</c:v>
                </c:pt>
                <c:pt idx="29">
                  <c:v>2.0299999999999998</c:v>
                </c:pt>
                <c:pt idx="30">
                  <c:v>2.42</c:v>
                </c:pt>
                <c:pt idx="31">
                  <c:v>2.48</c:v>
                </c:pt>
                <c:pt idx="32">
                  <c:v>1.93</c:v>
                </c:pt>
                <c:pt idx="33">
                  <c:v>2.15</c:v>
                </c:pt>
                <c:pt idx="34">
                  <c:v>1.95</c:v>
                </c:pt>
                <c:pt idx="35">
                  <c:v>2</c:v>
                </c:pt>
                <c:pt idx="36">
                  <c:v>1.94</c:v>
                </c:pt>
                <c:pt idx="37">
                  <c:v>1.86</c:v>
                </c:pt>
                <c:pt idx="38">
                  <c:v>1.99</c:v>
                </c:pt>
                <c:pt idx="39">
                  <c:v>2.17</c:v>
                </c:pt>
                <c:pt idx="40">
                  <c:v>2.11</c:v>
                </c:pt>
                <c:pt idx="41">
                  <c:v>2.0499999999999998</c:v>
                </c:pt>
                <c:pt idx="42">
                  <c:v>2.4900000000000002</c:v>
                </c:pt>
                <c:pt idx="43">
                  <c:v>2.61</c:v>
                </c:pt>
                <c:pt idx="44">
                  <c:v>2.71</c:v>
                </c:pt>
                <c:pt idx="45">
                  <c:v>2.63</c:v>
                </c:pt>
                <c:pt idx="46">
                  <c:v>2.31</c:v>
                </c:pt>
                <c:pt idx="47">
                  <c:v>2.5499999999999998</c:v>
                </c:pt>
                <c:pt idx="48">
                  <c:v>2.42</c:v>
                </c:pt>
                <c:pt idx="49">
                  <c:v>2.2999999999999998</c:v>
                </c:pt>
                <c:pt idx="50">
                  <c:v>2.79</c:v>
                </c:pt>
                <c:pt idx="51">
                  <c:v>2.54</c:v>
                </c:pt>
                <c:pt idx="52">
                  <c:v>2.86</c:v>
                </c:pt>
                <c:pt idx="53">
                  <c:v>3.05</c:v>
                </c:pt>
                <c:pt idx="54">
                  <c:v>3.32</c:v>
                </c:pt>
                <c:pt idx="55">
                  <c:v>3.74</c:v>
                </c:pt>
                <c:pt idx="56">
                  <c:v>3.53</c:v>
                </c:pt>
                <c:pt idx="57">
                  <c:v>3.53</c:v>
                </c:pt>
                <c:pt idx="58">
                  <c:v>3.54</c:v>
                </c:pt>
                <c:pt idx="59">
                  <c:v>3.07</c:v>
                </c:pt>
                <c:pt idx="60">
                  <c:v>3.13</c:v>
                </c:pt>
                <c:pt idx="61">
                  <c:v>3.04</c:v>
                </c:pt>
                <c:pt idx="62">
                  <c:v>2.87</c:v>
                </c:pt>
                <c:pt idx="63">
                  <c:v>2.98</c:v>
                </c:pt>
                <c:pt idx="64">
                  <c:v>2.98</c:v>
                </c:pt>
                <c:pt idx="65">
                  <c:v>3.36</c:v>
                </c:pt>
                <c:pt idx="66">
                  <c:v>3.18</c:v>
                </c:pt>
                <c:pt idx="67">
                  <c:v>3.26</c:v>
                </c:pt>
                <c:pt idx="68">
                  <c:v>3.15</c:v>
                </c:pt>
                <c:pt idx="69">
                  <c:v>3.08</c:v>
                </c:pt>
                <c:pt idx="70">
                  <c:v>3</c:v>
                </c:pt>
                <c:pt idx="71">
                  <c:v>2.68</c:v>
                </c:pt>
                <c:pt idx="72">
                  <c:v>2.62</c:v>
                </c:pt>
                <c:pt idx="73">
                  <c:v>2.89</c:v>
                </c:pt>
                <c:pt idx="74">
                  <c:v>2.9</c:v>
                </c:pt>
                <c:pt idx="75">
                  <c:v>3.11</c:v>
                </c:pt>
                <c:pt idx="76">
                  <c:v>3.03</c:v>
                </c:pt>
                <c:pt idx="77">
                  <c:v>3.09</c:v>
                </c:pt>
                <c:pt idx="78">
                  <c:v>3.43</c:v>
                </c:pt>
                <c:pt idx="79">
                  <c:v>3.57</c:v>
                </c:pt>
                <c:pt idx="80">
                  <c:v>3.23</c:v>
                </c:pt>
                <c:pt idx="81">
                  <c:v>3.48</c:v>
                </c:pt>
                <c:pt idx="82">
                  <c:v>3.52</c:v>
                </c:pt>
                <c:pt idx="83">
                  <c:v>3.2</c:v>
                </c:pt>
                <c:pt idx="84">
                  <c:v>2.94</c:v>
                </c:pt>
                <c:pt idx="85">
                  <c:v>3.01</c:v>
                </c:pt>
                <c:pt idx="86">
                  <c:v>3.3</c:v>
                </c:pt>
                <c:pt idx="87">
                  <c:v>3.49</c:v>
                </c:pt>
                <c:pt idx="88">
                  <c:v>3.53</c:v>
                </c:pt>
                <c:pt idx="89">
                  <c:v>3.35</c:v>
                </c:pt>
                <c:pt idx="90">
                  <c:v>3.48</c:v>
                </c:pt>
                <c:pt idx="91">
                  <c:v>3.47</c:v>
                </c:pt>
                <c:pt idx="92">
                  <c:v>3.46</c:v>
                </c:pt>
                <c:pt idx="93">
                  <c:v>3.52</c:v>
                </c:pt>
                <c:pt idx="94">
                  <c:v>3.31</c:v>
                </c:pt>
                <c:pt idx="95">
                  <c:v>3.28</c:v>
                </c:pt>
                <c:pt idx="96">
                  <c:v>3.08</c:v>
                </c:pt>
                <c:pt idx="97">
                  <c:v>3.32</c:v>
                </c:pt>
                <c:pt idx="98">
                  <c:v>3.45</c:v>
                </c:pt>
                <c:pt idx="99">
                  <c:v>3.52</c:v>
                </c:pt>
                <c:pt idx="100">
                  <c:v>3.37</c:v>
                </c:pt>
                <c:pt idx="101">
                  <c:v>3.3</c:v>
                </c:pt>
                <c:pt idx="102">
                  <c:v>3.4</c:v>
                </c:pt>
                <c:pt idx="103">
                  <c:v>3.48</c:v>
                </c:pt>
                <c:pt idx="104">
                  <c:v>3.54</c:v>
                </c:pt>
                <c:pt idx="105">
                  <c:v>3.68</c:v>
                </c:pt>
                <c:pt idx="106">
                  <c:v>3.78</c:v>
                </c:pt>
                <c:pt idx="107">
                  <c:v>3.81</c:v>
                </c:pt>
                <c:pt idx="108">
                  <c:v>3.94</c:v>
                </c:pt>
                <c:pt idx="109">
                  <c:v>4.2300000000000004</c:v>
                </c:pt>
                <c:pt idx="110">
                  <c:v>4.3599999999999994</c:v>
                </c:pt>
                <c:pt idx="111">
                  <c:v>4.49</c:v>
                </c:pt>
                <c:pt idx="112">
                  <c:v>4.8</c:v>
                </c:pt>
                <c:pt idx="113">
                  <c:v>5.0599999999999996</c:v>
                </c:pt>
                <c:pt idx="114">
                  <c:v>5.58</c:v>
                </c:pt>
                <c:pt idx="115">
                  <c:v>5.87</c:v>
                </c:pt>
                <c:pt idx="116">
                  <c:v>6.04</c:v>
                </c:pt>
                <c:pt idx="117">
                  <c:v>6.1599999999999993</c:v>
                </c:pt>
                <c:pt idx="118">
                  <c:v>5.99</c:v>
                </c:pt>
                <c:pt idx="119">
                  <c:v>5.85</c:v>
                </c:pt>
                <c:pt idx="120">
                  <c:v>5.8599999999999994</c:v>
                </c:pt>
                <c:pt idx="121">
                  <c:v>5.96</c:v>
                </c:pt>
                <c:pt idx="122">
                  <c:v>5.91</c:v>
                </c:pt>
                <c:pt idx="123">
                  <c:v>5.8599999999999994</c:v>
                </c:pt>
                <c:pt idx="124">
                  <c:v>5.93</c:v>
                </c:pt>
                <c:pt idx="125">
                  <c:v>5.95</c:v>
                </c:pt>
                <c:pt idx="126">
                  <c:v>5.98</c:v>
                </c:pt>
                <c:pt idx="127">
                  <c:v>6.1899999999999986</c:v>
                </c:pt>
                <c:pt idx="128">
                  <c:v>6.29</c:v>
                </c:pt>
                <c:pt idx="129">
                  <c:v>6.39</c:v>
                </c:pt>
                <c:pt idx="130">
                  <c:v>6.2</c:v>
                </c:pt>
                <c:pt idx="131">
                  <c:v>5.99</c:v>
                </c:pt>
                <c:pt idx="132">
                  <c:v>6.14</c:v>
                </c:pt>
                <c:pt idx="133">
                  <c:v>6.29</c:v>
                </c:pt>
                <c:pt idx="134">
                  <c:v>6.07</c:v>
                </c:pt>
                <c:pt idx="135">
                  <c:v>5.83</c:v>
                </c:pt>
                <c:pt idx="136">
                  <c:v>5.71</c:v>
                </c:pt>
                <c:pt idx="137">
                  <c:v>5.58</c:v>
                </c:pt>
                <c:pt idx="138">
                  <c:v>5.58</c:v>
                </c:pt>
                <c:pt idx="139">
                  <c:v>5.57</c:v>
                </c:pt>
                <c:pt idx="140">
                  <c:v>5.48</c:v>
                </c:pt>
                <c:pt idx="141">
                  <c:v>5.54</c:v>
                </c:pt>
                <c:pt idx="142">
                  <c:v>5.33</c:v>
                </c:pt>
                <c:pt idx="143">
                  <c:v>5.43</c:v>
                </c:pt>
                <c:pt idx="144">
                  <c:v>5.28</c:v>
                </c:pt>
                <c:pt idx="145">
                  <c:v>5.4</c:v>
                </c:pt>
                <c:pt idx="146">
                  <c:v>5.1099999999999994</c:v>
                </c:pt>
                <c:pt idx="147">
                  <c:v>4.79</c:v>
                </c:pt>
                <c:pt idx="148">
                  <c:v>4.9400000000000004</c:v>
                </c:pt>
                <c:pt idx="149">
                  <c:v>5.1199999999999992</c:v>
                </c:pt>
                <c:pt idx="150">
                  <c:v>5.22</c:v>
                </c:pt>
                <c:pt idx="151">
                  <c:v>5.33</c:v>
                </c:pt>
                <c:pt idx="152">
                  <c:v>4.92</c:v>
                </c:pt>
                <c:pt idx="153">
                  <c:v>4.41</c:v>
                </c:pt>
                <c:pt idx="154">
                  <c:v>4.5</c:v>
                </c:pt>
                <c:pt idx="155">
                  <c:v>4.75</c:v>
                </c:pt>
                <c:pt idx="156">
                  <c:v>4.75</c:v>
                </c:pt>
                <c:pt idx="157">
                  <c:v>4.7</c:v>
                </c:pt>
                <c:pt idx="158">
                  <c:v>4.5599999999999996</c:v>
                </c:pt>
                <c:pt idx="159">
                  <c:v>4.3</c:v>
                </c:pt>
                <c:pt idx="160">
                  <c:v>4.2699999999999996</c:v>
                </c:pt>
                <c:pt idx="161">
                  <c:v>4.6399999999999997</c:v>
                </c:pt>
                <c:pt idx="162">
                  <c:v>4.79</c:v>
                </c:pt>
                <c:pt idx="163">
                  <c:v>4.74</c:v>
                </c:pt>
                <c:pt idx="164">
                  <c:v>4.76</c:v>
                </c:pt>
                <c:pt idx="165">
                  <c:v>4.6099999999999994</c:v>
                </c:pt>
                <c:pt idx="166">
                  <c:v>4.49</c:v>
                </c:pt>
                <c:pt idx="167">
                  <c:v>4.18</c:v>
                </c:pt>
                <c:pt idx="168">
                  <c:v>4.05</c:v>
                </c:pt>
                <c:pt idx="169">
                  <c:v>4.3599999999999994</c:v>
                </c:pt>
                <c:pt idx="170">
                  <c:v>4.4800000000000004</c:v>
                </c:pt>
                <c:pt idx="171">
                  <c:v>4.3</c:v>
                </c:pt>
                <c:pt idx="172">
                  <c:v>4.3599999999999994</c:v>
                </c:pt>
                <c:pt idx="173">
                  <c:v>4.5199999999999996</c:v>
                </c:pt>
                <c:pt idx="174">
                  <c:v>4.7</c:v>
                </c:pt>
                <c:pt idx="175">
                  <c:v>4.83</c:v>
                </c:pt>
                <c:pt idx="176">
                  <c:v>4.53</c:v>
                </c:pt>
                <c:pt idx="177">
                  <c:v>4.3499999999999996</c:v>
                </c:pt>
                <c:pt idx="178">
                  <c:v>4.3499999999999996</c:v>
                </c:pt>
                <c:pt idx="179">
                  <c:v>4.3599999999999994</c:v>
                </c:pt>
                <c:pt idx="180">
                  <c:v>4.28</c:v>
                </c:pt>
                <c:pt idx="181">
                  <c:v>4.3499999999999996</c:v>
                </c:pt>
                <c:pt idx="182">
                  <c:v>4.46</c:v>
                </c:pt>
                <c:pt idx="183">
                  <c:v>4.26</c:v>
                </c:pt>
                <c:pt idx="184">
                  <c:v>4.3899999999999997</c:v>
                </c:pt>
                <c:pt idx="185">
                  <c:v>4.54</c:v>
                </c:pt>
                <c:pt idx="186">
                  <c:v>4.5599999999999996</c:v>
                </c:pt>
                <c:pt idx="187">
                  <c:v>4.63</c:v>
                </c:pt>
                <c:pt idx="188">
                  <c:v>4.37</c:v>
                </c:pt>
                <c:pt idx="189">
                  <c:v>4.54</c:v>
                </c:pt>
                <c:pt idx="190">
                  <c:v>4.38</c:v>
                </c:pt>
                <c:pt idx="191">
                  <c:v>4.21</c:v>
                </c:pt>
                <c:pt idx="192">
                  <c:v>4.01</c:v>
                </c:pt>
                <c:pt idx="193">
                  <c:v>4.2300000000000004</c:v>
                </c:pt>
                <c:pt idx="194">
                  <c:v>4.04</c:v>
                </c:pt>
                <c:pt idx="195">
                  <c:v>3.83</c:v>
                </c:pt>
                <c:pt idx="196">
                  <c:v>3.99</c:v>
                </c:pt>
                <c:pt idx="197">
                  <c:v>4.1199999999999992</c:v>
                </c:pt>
                <c:pt idx="198">
                  <c:v>4.07</c:v>
                </c:pt>
                <c:pt idx="199">
                  <c:v>4.18</c:v>
                </c:pt>
                <c:pt idx="200">
                  <c:v>4.46</c:v>
                </c:pt>
                <c:pt idx="201">
                  <c:v>4.76</c:v>
                </c:pt>
                <c:pt idx="202">
                  <c:v>4.92</c:v>
                </c:pt>
                <c:pt idx="203">
                  <c:v>5.34</c:v>
                </c:pt>
                <c:pt idx="204">
                  <c:v>5.89</c:v>
                </c:pt>
                <c:pt idx="205">
                  <c:v>6.23</c:v>
                </c:pt>
                <c:pt idx="206">
                  <c:v>6.1599999999999993</c:v>
                </c:pt>
                <c:pt idx="207">
                  <c:v>6.05</c:v>
                </c:pt>
                <c:pt idx="208">
                  <c:v>6.1599999999999993</c:v>
                </c:pt>
                <c:pt idx="209">
                  <c:v>6.29</c:v>
                </c:pt>
                <c:pt idx="210">
                  <c:v>6.3599999999999994</c:v>
                </c:pt>
                <c:pt idx="211">
                  <c:v>6.47</c:v>
                </c:pt>
                <c:pt idx="212">
                  <c:v>6.44</c:v>
                </c:pt>
                <c:pt idx="213">
                  <c:v>6.23</c:v>
                </c:pt>
                <c:pt idx="214">
                  <c:v>6.25</c:v>
                </c:pt>
                <c:pt idx="215">
                  <c:v>6.25</c:v>
                </c:pt>
                <c:pt idx="216">
                  <c:v>6.27</c:v>
                </c:pt>
                <c:pt idx="217">
                  <c:v>6.21</c:v>
                </c:pt>
                <c:pt idx="218">
                  <c:v>6.07</c:v>
                </c:pt>
                <c:pt idx="219">
                  <c:v>5.93</c:v>
                </c:pt>
                <c:pt idx="220">
                  <c:v>5.67</c:v>
                </c:pt>
                <c:pt idx="221">
                  <c:v>5.6</c:v>
                </c:pt>
                <c:pt idx="222">
                  <c:v>5.6599999999999993</c:v>
                </c:pt>
                <c:pt idx="223">
                  <c:v>5.51</c:v>
                </c:pt>
                <c:pt idx="224">
                  <c:v>5.33</c:v>
                </c:pt>
                <c:pt idx="225">
                  <c:v>5.24</c:v>
                </c:pt>
                <c:pt idx="226">
                  <c:v>5.09</c:v>
                </c:pt>
                <c:pt idx="227">
                  <c:v>4.99</c:v>
                </c:pt>
                <c:pt idx="228">
                  <c:v>4.88</c:v>
                </c:pt>
                <c:pt idx="229">
                  <c:v>4.92</c:v>
                </c:pt>
                <c:pt idx="230">
                  <c:v>4.68</c:v>
                </c:pt>
                <c:pt idx="231">
                  <c:v>4.7300000000000004</c:v>
                </c:pt>
                <c:pt idx="232">
                  <c:v>4.7</c:v>
                </c:pt>
                <c:pt idx="233">
                  <c:v>4.6199999999999992</c:v>
                </c:pt>
                <c:pt idx="234">
                  <c:v>4.67</c:v>
                </c:pt>
                <c:pt idx="235">
                  <c:v>4.71</c:v>
                </c:pt>
                <c:pt idx="236">
                  <c:v>4.4800000000000004</c:v>
                </c:pt>
                <c:pt idx="237">
                  <c:v>4.45</c:v>
                </c:pt>
                <c:pt idx="238">
                  <c:v>4.4000000000000004</c:v>
                </c:pt>
                <c:pt idx="239">
                  <c:v>4.3199999999999994</c:v>
                </c:pt>
                <c:pt idx="240">
                  <c:v>4.3099999999999996</c:v>
                </c:pt>
                <c:pt idx="241">
                  <c:v>4.3599999999999994</c:v>
                </c:pt>
                <c:pt idx="242">
                  <c:v>4.22</c:v>
                </c:pt>
                <c:pt idx="243">
                  <c:v>4.1599999999999993</c:v>
                </c:pt>
                <c:pt idx="244">
                  <c:v>4.1099999999999994</c:v>
                </c:pt>
                <c:pt idx="245">
                  <c:v>4.03</c:v>
                </c:pt>
                <c:pt idx="246">
                  <c:v>4.08</c:v>
                </c:pt>
                <c:pt idx="247">
                  <c:v>4.18</c:v>
                </c:pt>
                <c:pt idx="248">
                  <c:v>4.1099999999999994</c:v>
                </c:pt>
                <c:pt idx="249">
                  <c:v>4.0999999999999996</c:v>
                </c:pt>
                <c:pt idx="250">
                  <c:v>4.0599999999999996</c:v>
                </c:pt>
                <c:pt idx="251">
                  <c:v>4.0999999999999996</c:v>
                </c:pt>
                <c:pt idx="252">
                  <c:v>4.1599999999999993</c:v>
                </c:pt>
                <c:pt idx="253">
                  <c:v>4.2</c:v>
                </c:pt>
                <c:pt idx="254">
                  <c:v>4.0999999999999996</c:v>
                </c:pt>
                <c:pt idx="255">
                  <c:v>4</c:v>
                </c:pt>
                <c:pt idx="256">
                  <c:v>3.89</c:v>
                </c:pt>
                <c:pt idx="257">
                  <c:v>3.93</c:v>
                </c:pt>
                <c:pt idx="258">
                  <c:v>3.96</c:v>
                </c:pt>
                <c:pt idx="259">
                  <c:v>4.0599999999999996</c:v>
                </c:pt>
                <c:pt idx="260">
                  <c:v>4.13</c:v>
                </c:pt>
                <c:pt idx="261">
                  <c:v>4.1599999999999993</c:v>
                </c:pt>
                <c:pt idx="262">
                  <c:v>4.09</c:v>
                </c:pt>
                <c:pt idx="263">
                  <c:v>4.08</c:v>
                </c:pt>
                <c:pt idx="264">
                  <c:v>4.0199999999999996</c:v>
                </c:pt>
                <c:pt idx="265">
                  <c:v>3.97</c:v>
                </c:pt>
                <c:pt idx="266">
                  <c:v>3.86</c:v>
                </c:pt>
                <c:pt idx="267">
                  <c:v>3.78</c:v>
                </c:pt>
                <c:pt idx="268">
                  <c:v>3.71</c:v>
                </c:pt>
                <c:pt idx="269">
                  <c:v>3.78</c:v>
                </c:pt>
                <c:pt idx="270">
                  <c:v>3.83</c:v>
                </c:pt>
                <c:pt idx="271">
                  <c:v>3.9</c:v>
                </c:pt>
                <c:pt idx="272">
                  <c:v>3.84</c:v>
                </c:pt>
                <c:pt idx="273">
                  <c:v>3.77</c:v>
                </c:pt>
                <c:pt idx="274">
                  <c:v>3.85</c:v>
                </c:pt>
                <c:pt idx="275">
                  <c:v>3.84</c:v>
                </c:pt>
                <c:pt idx="276">
                  <c:v>3.78</c:v>
                </c:pt>
                <c:pt idx="277">
                  <c:v>3.82</c:v>
                </c:pt>
                <c:pt idx="278">
                  <c:v>3.85</c:v>
                </c:pt>
                <c:pt idx="279">
                  <c:v>3.87</c:v>
                </c:pt>
                <c:pt idx="280">
                  <c:v>3.89</c:v>
                </c:pt>
                <c:pt idx="281">
                  <c:v>3.85</c:v>
                </c:pt>
                <c:pt idx="282">
                  <c:v>3.84</c:v>
                </c:pt>
                <c:pt idx="283">
                  <c:v>3.86</c:v>
                </c:pt>
                <c:pt idx="284">
                  <c:v>3.84</c:v>
                </c:pt>
                <c:pt idx="285">
                  <c:v>3.85</c:v>
                </c:pt>
                <c:pt idx="286">
                  <c:v>3.82</c:v>
                </c:pt>
                <c:pt idx="287">
                  <c:v>3.85</c:v>
                </c:pt>
                <c:pt idx="288">
                  <c:v>3.83</c:v>
                </c:pt>
                <c:pt idx="289">
                  <c:v>3.91</c:v>
                </c:pt>
                <c:pt idx="290">
                  <c:v>3.86</c:v>
                </c:pt>
                <c:pt idx="291">
                  <c:v>3.83</c:v>
                </c:pt>
                <c:pt idx="292">
                  <c:v>3.88</c:v>
                </c:pt>
                <c:pt idx="293">
                  <c:v>3.85</c:v>
                </c:pt>
                <c:pt idx="294">
                  <c:v>3.94</c:v>
                </c:pt>
                <c:pt idx="295">
                  <c:v>3.97</c:v>
                </c:pt>
                <c:pt idx="296">
                  <c:v>3.94</c:v>
                </c:pt>
                <c:pt idx="297">
                  <c:v>3.87</c:v>
                </c:pt>
                <c:pt idx="298">
                  <c:v>3.83</c:v>
                </c:pt>
                <c:pt idx="299">
                  <c:v>3.78</c:v>
                </c:pt>
                <c:pt idx="300">
                  <c:v>3.75</c:v>
                </c:pt>
                <c:pt idx="301">
                  <c:v>3.79</c:v>
                </c:pt>
                <c:pt idx="302">
                  <c:v>3.74</c:v>
                </c:pt>
                <c:pt idx="303">
                  <c:v>3.66</c:v>
                </c:pt>
                <c:pt idx="304">
                  <c:v>3.69</c:v>
                </c:pt>
                <c:pt idx="305">
                  <c:v>3.7</c:v>
                </c:pt>
                <c:pt idx="306">
                  <c:v>3.74</c:v>
                </c:pt>
                <c:pt idx="307">
                  <c:v>3.75</c:v>
                </c:pt>
                <c:pt idx="308">
                  <c:v>3.68</c:v>
                </c:pt>
                <c:pt idx="309">
                  <c:v>3.65</c:v>
                </c:pt>
                <c:pt idx="310">
                  <c:v>3.62</c:v>
                </c:pt>
                <c:pt idx="311">
                  <c:v>3.58</c:v>
                </c:pt>
                <c:pt idx="312">
                  <c:v>3.55</c:v>
                </c:pt>
                <c:pt idx="313">
                  <c:v>3.59</c:v>
                </c:pt>
                <c:pt idx="314">
                  <c:v>3.55</c:v>
                </c:pt>
                <c:pt idx="315">
                  <c:v>3.51</c:v>
                </c:pt>
                <c:pt idx="316">
                  <c:v>3.48</c:v>
                </c:pt>
                <c:pt idx="317">
                  <c:v>3.52</c:v>
                </c:pt>
                <c:pt idx="318">
                  <c:v>3.57</c:v>
                </c:pt>
                <c:pt idx="319">
                  <c:v>3.59</c:v>
                </c:pt>
                <c:pt idx="320">
                  <c:v>3.54</c:v>
                </c:pt>
                <c:pt idx="321">
                  <c:v>3.51</c:v>
                </c:pt>
                <c:pt idx="322">
                  <c:v>3.46</c:v>
                </c:pt>
                <c:pt idx="323">
                  <c:v>3.44</c:v>
                </c:pt>
                <c:pt idx="324">
                  <c:v>3.48</c:v>
                </c:pt>
                <c:pt idx="325">
                  <c:v>3.5</c:v>
                </c:pt>
                <c:pt idx="326">
                  <c:v>3.51</c:v>
                </c:pt>
                <c:pt idx="327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62-4D89-857F-9058F7714E1A}"/>
            </c:ext>
          </c:extLst>
        </c:ser>
        <c:ser>
          <c:idx val="2"/>
          <c:order val="2"/>
          <c:tx>
            <c:strRef>
              <c:f>'失業率按性別、教育程度分'!$K$2</c:f>
              <c:strCache>
                <c:ptCount val="1"/>
                <c:pt idx="0">
                  <c:v>高　中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'失業率按性別、教育程度分'!$K$172:$K$499</c:f>
              <c:numCache>
                <c:formatCode>_(* #,##0.00_);_(* \(#,##0.00\);_(* "-"??_);_(@_)</c:formatCode>
                <c:ptCount val="328"/>
                <c:pt idx="0">
                  <c:v>1.9</c:v>
                </c:pt>
                <c:pt idx="1">
                  <c:v>2.2000000000000002</c:v>
                </c:pt>
                <c:pt idx="2">
                  <c:v>2.09</c:v>
                </c:pt>
                <c:pt idx="3">
                  <c:v>1.81</c:v>
                </c:pt>
                <c:pt idx="4">
                  <c:v>2.0699999999999998</c:v>
                </c:pt>
                <c:pt idx="5">
                  <c:v>2.0299999999999998</c:v>
                </c:pt>
                <c:pt idx="6">
                  <c:v>2.2999999999999998</c:v>
                </c:pt>
                <c:pt idx="7">
                  <c:v>2.37</c:v>
                </c:pt>
                <c:pt idx="8">
                  <c:v>2.62</c:v>
                </c:pt>
                <c:pt idx="9">
                  <c:v>1.96</c:v>
                </c:pt>
                <c:pt idx="10">
                  <c:v>1.62</c:v>
                </c:pt>
                <c:pt idx="11">
                  <c:v>1.63</c:v>
                </c:pt>
                <c:pt idx="12">
                  <c:v>1.92</c:v>
                </c:pt>
                <c:pt idx="13">
                  <c:v>1.42</c:v>
                </c:pt>
                <c:pt idx="14">
                  <c:v>1.83</c:v>
                </c:pt>
                <c:pt idx="15">
                  <c:v>1.62</c:v>
                </c:pt>
                <c:pt idx="16">
                  <c:v>1.76</c:v>
                </c:pt>
                <c:pt idx="17">
                  <c:v>1.82</c:v>
                </c:pt>
                <c:pt idx="18">
                  <c:v>1.9</c:v>
                </c:pt>
                <c:pt idx="19">
                  <c:v>2.17</c:v>
                </c:pt>
                <c:pt idx="20">
                  <c:v>1.98</c:v>
                </c:pt>
                <c:pt idx="21">
                  <c:v>2.27</c:v>
                </c:pt>
                <c:pt idx="22">
                  <c:v>1.72</c:v>
                </c:pt>
                <c:pt idx="23">
                  <c:v>1.41</c:v>
                </c:pt>
                <c:pt idx="24">
                  <c:v>1.57</c:v>
                </c:pt>
                <c:pt idx="25">
                  <c:v>2.1</c:v>
                </c:pt>
                <c:pt idx="26">
                  <c:v>1.83</c:v>
                </c:pt>
                <c:pt idx="27">
                  <c:v>1.73</c:v>
                </c:pt>
                <c:pt idx="28">
                  <c:v>1.56</c:v>
                </c:pt>
                <c:pt idx="29">
                  <c:v>1.84</c:v>
                </c:pt>
                <c:pt idx="30">
                  <c:v>1.94</c:v>
                </c:pt>
                <c:pt idx="31">
                  <c:v>2.38</c:v>
                </c:pt>
                <c:pt idx="32">
                  <c:v>1.97</c:v>
                </c:pt>
                <c:pt idx="33">
                  <c:v>1.58</c:v>
                </c:pt>
                <c:pt idx="34">
                  <c:v>1.5</c:v>
                </c:pt>
                <c:pt idx="35">
                  <c:v>1.68</c:v>
                </c:pt>
                <c:pt idx="36">
                  <c:v>1.73</c:v>
                </c:pt>
                <c:pt idx="37">
                  <c:v>2.0499999999999998</c:v>
                </c:pt>
                <c:pt idx="38">
                  <c:v>2.2999999999999998</c:v>
                </c:pt>
                <c:pt idx="39">
                  <c:v>1.91</c:v>
                </c:pt>
                <c:pt idx="40">
                  <c:v>2.57</c:v>
                </c:pt>
                <c:pt idx="41">
                  <c:v>2.57</c:v>
                </c:pt>
                <c:pt idx="42">
                  <c:v>2.06</c:v>
                </c:pt>
                <c:pt idx="43">
                  <c:v>2.27</c:v>
                </c:pt>
                <c:pt idx="44">
                  <c:v>2.1</c:v>
                </c:pt>
                <c:pt idx="45">
                  <c:v>1.9</c:v>
                </c:pt>
                <c:pt idx="46">
                  <c:v>1.85</c:v>
                </c:pt>
                <c:pt idx="47">
                  <c:v>2.12</c:v>
                </c:pt>
                <c:pt idx="48">
                  <c:v>2.29</c:v>
                </c:pt>
                <c:pt idx="49">
                  <c:v>2.0099999999999998</c:v>
                </c:pt>
                <c:pt idx="50">
                  <c:v>2.6</c:v>
                </c:pt>
                <c:pt idx="51">
                  <c:v>2.5</c:v>
                </c:pt>
                <c:pt idx="52">
                  <c:v>3.4</c:v>
                </c:pt>
                <c:pt idx="53">
                  <c:v>2.86</c:v>
                </c:pt>
                <c:pt idx="54">
                  <c:v>2.63</c:v>
                </c:pt>
                <c:pt idx="55">
                  <c:v>2.94</c:v>
                </c:pt>
                <c:pt idx="56">
                  <c:v>3.25</c:v>
                </c:pt>
                <c:pt idx="57">
                  <c:v>3.53</c:v>
                </c:pt>
                <c:pt idx="58">
                  <c:v>3.01</c:v>
                </c:pt>
                <c:pt idx="59">
                  <c:v>2.82</c:v>
                </c:pt>
                <c:pt idx="60">
                  <c:v>2.79</c:v>
                </c:pt>
                <c:pt idx="61">
                  <c:v>3.6</c:v>
                </c:pt>
                <c:pt idx="62">
                  <c:v>3.44</c:v>
                </c:pt>
                <c:pt idx="63">
                  <c:v>2.89</c:v>
                </c:pt>
                <c:pt idx="64">
                  <c:v>2.69</c:v>
                </c:pt>
                <c:pt idx="65">
                  <c:v>3.17</c:v>
                </c:pt>
                <c:pt idx="66">
                  <c:v>3.1</c:v>
                </c:pt>
                <c:pt idx="67">
                  <c:v>2.68</c:v>
                </c:pt>
                <c:pt idx="68">
                  <c:v>2.42</c:v>
                </c:pt>
                <c:pt idx="69">
                  <c:v>2.79</c:v>
                </c:pt>
                <c:pt idx="70">
                  <c:v>2.65</c:v>
                </c:pt>
                <c:pt idx="71">
                  <c:v>2.52</c:v>
                </c:pt>
                <c:pt idx="72">
                  <c:v>2.59</c:v>
                </c:pt>
                <c:pt idx="73">
                  <c:v>3.24</c:v>
                </c:pt>
                <c:pt idx="74">
                  <c:v>2.7</c:v>
                </c:pt>
                <c:pt idx="75">
                  <c:v>1.99</c:v>
                </c:pt>
                <c:pt idx="76">
                  <c:v>2.37</c:v>
                </c:pt>
                <c:pt idx="77">
                  <c:v>2.54</c:v>
                </c:pt>
                <c:pt idx="78">
                  <c:v>2.9</c:v>
                </c:pt>
                <c:pt idx="79">
                  <c:v>3.06</c:v>
                </c:pt>
                <c:pt idx="80">
                  <c:v>3.51</c:v>
                </c:pt>
                <c:pt idx="81">
                  <c:v>3.51</c:v>
                </c:pt>
                <c:pt idx="82">
                  <c:v>3.39</c:v>
                </c:pt>
                <c:pt idx="83">
                  <c:v>2.37</c:v>
                </c:pt>
                <c:pt idx="84">
                  <c:v>2.4300000000000002</c:v>
                </c:pt>
                <c:pt idx="85">
                  <c:v>2.61</c:v>
                </c:pt>
                <c:pt idx="86">
                  <c:v>3.11</c:v>
                </c:pt>
                <c:pt idx="87">
                  <c:v>2.82</c:v>
                </c:pt>
                <c:pt idx="88">
                  <c:v>2.69</c:v>
                </c:pt>
                <c:pt idx="89">
                  <c:v>2.78</c:v>
                </c:pt>
                <c:pt idx="90">
                  <c:v>3.05</c:v>
                </c:pt>
                <c:pt idx="91">
                  <c:v>3.32</c:v>
                </c:pt>
                <c:pt idx="92">
                  <c:v>3.04</c:v>
                </c:pt>
                <c:pt idx="93">
                  <c:v>2.85</c:v>
                </c:pt>
                <c:pt idx="94">
                  <c:v>3.26</c:v>
                </c:pt>
                <c:pt idx="95">
                  <c:v>3.09</c:v>
                </c:pt>
                <c:pt idx="96">
                  <c:v>3.17</c:v>
                </c:pt>
                <c:pt idx="97">
                  <c:v>2.91</c:v>
                </c:pt>
                <c:pt idx="98">
                  <c:v>2.81</c:v>
                </c:pt>
                <c:pt idx="99">
                  <c:v>2.4500000000000002</c:v>
                </c:pt>
                <c:pt idx="100">
                  <c:v>2.57</c:v>
                </c:pt>
                <c:pt idx="101">
                  <c:v>2.87</c:v>
                </c:pt>
                <c:pt idx="102">
                  <c:v>2.71</c:v>
                </c:pt>
                <c:pt idx="103">
                  <c:v>3.07</c:v>
                </c:pt>
                <c:pt idx="104">
                  <c:v>3.07</c:v>
                </c:pt>
                <c:pt idx="105">
                  <c:v>3.16</c:v>
                </c:pt>
                <c:pt idx="106">
                  <c:v>3.28</c:v>
                </c:pt>
                <c:pt idx="107">
                  <c:v>3.39</c:v>
                </c:pt>
                <c:pt idx="108">
                  <c:v>3.52</c:v>
                </c:pt>
                <c:pt idx="109">
                  <c:v>4.21</c:v>
                </c:pt>
                <c:pt idx="110">
                  <c:v>4.3199999999999994</c:v>
                </c:pt>
                <c:pt idx="111">
                  <c:v>4.09</c:v>
                </c:pt>
                <c:pt idx="112">
                  <c:v>4.21</c:v>
                </c:pt>
                <c:pt idx="113">
                  <c:v>4.37</c:v>
                </c:pt>
                <c:pt idx="114">
                  <c:v>5.0999999999999996</c:v>
                </c:pt>
                <c:pt idx="115">
                  <c:v>5.58</c:v>
                </c:pt>
                <c:pt idx="116">
                  <c:v>5.6499999999999986</c:v>
                </c:pt>
                <c:pt idx="117">
                  <c:v>5.89</c:v>
                </c:pt>
                <c:pt idx="118">
                  <c:v>5.78</c:v>
                </c:pt>
                <c:pt idx="119">
                  <c:v>5.64</c:v>
                </c:pt>
                <c:pt idx="120">
                  <c:v>5.72</c:v>
                </c:pt>
                <c:pt idx="121">
                  <c:v>5.6599999999999993</c:v>
                </c:pt>
                <c:pt idx="122">
                  <c:v>5.74</c:v>
                </c:pt>
                <c:pt idx="123">
                  <c:v>5.41</c:v>
                </c:pt>
                <c:pt idx="124">
                  <c:v>5.2</c:v>
                </c:pt>
                <c:pt idx="125">
                  <c:v>5.42</c:v>
                </c:pt>
                <c:pt idx="126">
                  <c:v>5.87</c:v>
                </c:pt>
                <c:pt idx="127">
                  <c:v>5.97</c:v>
                </c:pt>
                <c:pt idx="128">
                  <c:v>5.59</c:v>
                </c:pt>
                <c:pt idx="129">
                  <c:v>5.52</c:v>
                </c:pt>
                <c:pt idx="130">
                  <c:v>5.29</c:v>
                </c:pt>
                <c:pt idx="131">
                  <c:v>5.1599999999999993</c:v>
                </c:pt>
                <c:pt idx="132">
                  <c:v>5.25</c:v>
                </c:pt>
                <c:pt idx="133">
                  <c:v>5.3599999999999994</c:v>
                </c:pt>
                <c:pt idx="134">
                  <c:v>5.48</c:v>
                </c:pt>
                <c:pt idx="135">
                  <c:v>5.07</c:v>
                </c:pt>
                <c:pt idx="136">
                  <c:v>5.03</c:v>
                </c:pt>
                <c:pt idx="137">
                  <c:v>5.42</c:v>
                </c:pt>
                <c:pt idx="138">
                  <c:v>5.8199999999999994</c:v>
                </c:pt>
                <c:pt idx="139">
                  <c:v>5.94</c:v>
                </c:pt>
                <c:pt idx="140">
                  <c:v>5.39</c:v>
                </c:pt>
                <c:pt idx="141">
                  <c:v>5.04</c:v>
                </c:pt>
                <c:pt idx="142">
                  <c:v>4.83</c:v>
                </c:pt>
                <c:pt idx="143">
                  <c:v>4.68</c:v>
                </c:pt>
                <c:pt idx="144">
                  <c:v>4.0999999999999996</c:v>
                </c:pt>
                <c:pt idx="145">
                  <c:v>4.34</c:v>
                </c:pt>
                <c:pt idx="146">
                  <c:v>4.68</c:v>
                </c:pt>
                <c:pt idx="147">
                  <c:v>5.05</c:v>
                </c:pt>
                <c:pt idx="148">
                  <c:v>4.75</c:v>
                </c:pt>
                <c:pt idx="149">
                  <c:v>4.8499999999999996</c:v>
                </c:pt>
                <c:pt idx="150">
                  <c:v>4.3199999999999994</c:v>
                </c:pt>
                <c:pt idx="151">
                  <c:v>4.51</c:v>
                </c:pt>
                <c:pt idx="152">
                  <c:v>4.4400000000000004</c:v>
                </c:pt>
                <c:pt idx="153">
                  <c:v>4.75</c:v>
                </c:pt>
                <c:pt idx="154">
                  <c:v>4.3199999999999994</c:v>
                </c:pt>
                <c:pt idx="155">
                  <c:v>4.09</c:v>
                </c:pt>
                <c:pt idx="156">
                  <c:v>4.2</c:v>
                </c:pt>
                <c:pt idx="157">
                  <c:v>4.6199999999999992</c:v>
                </c:pt>
                <c:pt idx="158">
                  <c:v>4.79</c:v>
                </c:pt>
                <c:pt idx="159">
                  <c:v>5.0199999999999996</c:v>
                </c:pt>
                <c:pt idx="160">
                  <c:v>4.37</c:v>
                </c:pt>
                <c:pt idx="161">
                  <c:v>3.91</c:v>
                </c:pt>
                <c:pt idx="162">
                  <c:v>3.7</c:v>
                </c:pt>
                <c:pt idx="163">
                  <c:v>4.1899999999999986</c:v>
                </c:pt>
                <c:pt idx="164">
                  <c:v>4.6899999999999986</c:v>
                </c:pt>
                <c:pt idx="165">
                  <c:v>4.87</c:v>
                </c:pt>
                <c:pt idx="166">
                  <c:v>4.67</c:v>
                </c:pt>
                <c:pt idx="167">
                  <c:v>4.2699999999999996</c:v>
                </c:pt>
                <c:pt idx="168">
                  <c:v>4.1599999999999993</c:v>
                </c:pt>
                <c:pt idx="169">
                  <c:v>4.34</c:v>
                </c:pt>
                <c:pt idx="170">
                  <c:v>4.3199999999999994</c:v>
                </c:pt>
                <c:pt idx="171">
                  <c:v>3.99</c:v>
                </c:pt>
                <c:pt idx="172">
                  <c:v>3.97</c:v>
                </c:pt>
                <c:pt idx="173">
                  <c:v>4.01</c:v>
                </c:pt>
                <c:pt idx="174">
                  <c:v>4.4000000000000004</c:v>
                </c:pt>
                <c:pt idx="175">
                  <c:v>4.6599999999999993</c:v>
                </c:pt>
                <c:pt idx="176">
                  <c:v>4.3599999999999994</c:v>
                </c:pt>
                <c:pt idx="177">
                  <c:v>4.09</c:v>
                </c:pt>
                <c:pt idx="178">
                  <c:v>3.77</c:v>
                </c:pt>
                <c:pt idx="179">
                  <c:v>3.49</c:v>
                </c:pt>
                <c:pt idx="180">
                  <c:v>3.64</c:v>
                </c:pt>
                <c:pt idx="181">
                  <c:v>3.41</c:v>
                </c:pt>
                <c:pt idx="182">
                  <c:v>3.91</c:v>
                </c:pt>
                <c:pt idx="183">
                  <c:v>3.84</c:v>
                </c:pt>
                <c:pt idx="184">
                  <c:v>3.87</c:v>
                </c:pt>
                <c:pt idx="185">
                  <c:v>3.78</c:v>
                </c:pt>
                <c:pt idx="186">
                  <c:v>4.1099999999999994</c:v>
                </c:pt>
                <c:pt idx="187">
                  <c:v>4.58</c:v>
                </c:pt>
                <c:pt idx="188">
                  <c:v>4.88</c:v>
                </c:pt>
                <c:pt idx="189">
                  <c:v>4.3099999999999996</c:v>
                </c:pt>
                <c:pt idx="190">
                  <c:v>3.87</c:v>
                </c:pt>
                <c:pt idx="191">
                  <c:v>3.43</c:v>
                </c:pt>
                <c:pt idx="192">
                  <c:v>3.77</c:v>
                </c:pt>
                <c:pt idx="193">
                  <c:v>3.48</c:v>
                </c:pt>
                <c:pt idx="194">
                  <c:v>3.67</c:v>
                </c:pt>
                <c:pt idx="195">
                  <c:v>4.05</c:v>
                </c:pt>
                <c:pt idx="196">
                  <c:v>4.2699999999999996</c:v>
                </c:pt>
                <c:pt idx="197">
                  <c:v>4.49</c:v>
                </c:pt>
                <c:pt idx="198">
                  <c:v>4.54</c:v>
                </c:pt>
                <c:pt idx="199">
                  <c:v>4.6099999999999994</c:v>
                </c:pt>
                <c:pt idx="200">
                  <c:v>4.8</c:v>
                </c:pt>
                <c:pt idx="201">
                  <c:v>4.59</c:v>
                </c:pt>
                <c:pt idx="202">
                  <c:v>4.9000000000000004</c:v>
                </c:pt>
                <c:pt idx="203">
                  <c:v>5.1899999999999986</c:v>
                </c:pt>
                <c:pt idx="204">
                  <c:v>5.71</c:v>
                </c:pt>
                <c:pt idx="205">
                  <c:v>6.07</c:v>
                </c:pt>
                <c:pt idx="206">
                  <c:v>6.18</c:v>
                </c:pt>
                <c:pt idx="207">
                  <c:v>6.06</c:v>
                </c:pt>
                <c:pt idx="208">
                  <c:v>6.01</c:v>
                </c:pt>
                <c:pt idx="209">
                  <c:v>6.21</c:v>
                </c:pt>
                <c:pt idx="210">
                  <c:v>6.23</c:v>
                </c:pt>
                <c:pt idx="211">
                  <c:v>6.14</c:v>
                </c:pt>
                <c:pt idx="212">
                  <c:v>6.1499999999999986</c:v>
                </c:pt>
                <c:pt idx="213">
                  <c:v>6.27</c:v>
                </c:pt>
                <c:pt idx="214">
                  <c:v>6.01</c:v>
                </c:pt>
                <c:pt idx="215">
                  <c:v>5.81</c:v>
                </c:pt>
                <c:pt idx="216">
                  <c:v>5.71</c:v>
                </c:pt>
                <c:pt idx="217">
                  <c:v>6.04</c:v>
                </c:pt>
                <c:pt idx="218">
                  <c:v>5.84</c:v>
                </c:pt>
                <c:pt idx="219">
                  <c:v>5.49</c:v>
                </c:pt>
                <c:pt idx="220">
                  <c:v>5.21</c:v>
                </c:pt>
                <c:pt idx="221">
                  <c:v>5.14</c:v>
                </c:pt>
                <c:pt idx="222">
                  <c:v>5.21</c:v>
                </c:pt>
                <c:pt idx="223">
                  <c:v>5.38</c:v>
                </c:pt>
                <c:pt idx="224">
                  <c:v>5.49</c:v>
                </c:pt>
                <c:pt idx="225">
                  <c:v>5.34</c:v>
                </c:pt>
                <c:pt idx="226">
                  <c:v>5.1199999999999992</c:v>
                </c:pt>
                <c:pt idx="227">
                  <c:v>5.23</c:v>
                </c:pt>
                <c:pt idx="228">
                  <c:v>5.26</c:v>
                </c:pt>
                <c:pt idx="229">
                  <c:v>5.05</c:v>
                </c:pt>
                <c:pt idx="230">
                  <c:v>4.74</c:v>
                </c:pt>
                <c:pt idx="231">
                  <c:v>4.6099999999999994</c:v>
                </c:pt>
                <c:pt idx="232">
                  <c:v>4.3599999999999994</c:v>
                </c:pt>
                <c:pt idx="233">
                  <c:v>4.58</c:v>
                </c:pt>
                <c:pt idx="234">
                  <c:v>4.67</c:v>
                </c:pt>
                <c:pt idx="235">
                  <c:v>4.57</c:v>
                </c:pt>
                <c:pt idx="236">
                  <c:v>4.6399999999999997</c:v>
                </c:pt>
                <c:pt idx="237">
                  <c:v>4.88</c:v>
                </c:pt>
                <c:pt idx="238">
                  <c:v>4.8199999999999994</c:v>
                </c:pt>
                <c:pt idx="239">
                  <c:v>4.88</c:v>
                </c:pt>
                <c:pt idx="240">
                  <c:v>4.96</c:v>
                </c:pt>
                <c:pt idx="241">
                  <c:v>4.8199999999999994</c:v>
                </c:pt>
                <c:pt idx="242">
                  <c:v>4.63</c:v>
                </c:pt>
                <c:pt idx="243">
                  <c:v>4.3899999999999997</c:v>
                </c:pt>
                <c:pt idx="244">
                  <c:v>4.29</c:v>
                </c:pt>
                <c:pt idx="245">
                  <c:v>4.42</c:v>
                </c:pt>
                <c:pt idx="246">
                  <c:v>4.53</c:v>
                </c:pt>
                <c:pt idx="247">
                  <c:v>4.3599999999999994</c:v>
                </c:pt>
                <c:pt idx="248">
                  <c:v>4.1899999999999986</c:v>
                </c:pt>
                <c:pt idx="249">
                  <c:v>4.3</c:v>
                </c:pt>
                <c:pt idx="250">
                  <c:v>4.2699999999999996</c:v>
                </c:pt>
                <c:pt idx="251">
                  <c:v>4.2</c:v>
                </c:pt>
                <c:pt idx="252">
                  <c:v>4.09</c:v>
                </c:pt>
                <c:pt idx="253">
                  <c:v>4.21</c:v>
                </c:pt>
                <c:pt idx="254">
                  <c:v>4.24</c:v>
                </c:pt>
                <c:pt idx="255">
                  <c:v>4.2300000000000004</c:v>
                </c:pt>
                <c:pt idx="256">
                  <c:v>4.33</c:v>
                </c:pt>
                <c:pt idx="257">
                  <c:v>4.42</c:v>
                </c:pt>
                <c:pt idx="258">
                  <c:v>4.43</c:v>
                </c:pt>
                <c:pt idx="259">
                  <c:v>4.3199999999999994</c:v>
                </c:pt>
                <c:pt idx="260">
                  <c:v>4.34</c:v>
                </c:pt>
                <c:pt idx="261">
                  <c:v>4.21</c:v>
                </c:pt>
                <c:pt idx="262">
                  <c:v>4.17</c:v>
                </c:pt>
                <c:pt idx="263">
                  <c:v>4.07</c:v>
                </c:pt>
                <c:pt idx="264">
                  <c:v>3.85</c:v>
                </c:pt>
                <c:pt idx="265">
                  <c:v>3.99</c:v>
                </c:pt>
                <c:pt idx="266">
                  <c:v>3.76</c:v>
                </c:pt>
                <c:pt idx="267">
                  <c:v>3.88</c:v>
                </c:pt>
                <c:pt idx="268">
                  <c:v>3.75</c:v>
                </c:pt>
                <c:pt idx="269">
                  <c:v>3.74</c:v>
                </c:pt>
                <c:pt idx="270">
                  <c:v>3.8</c:v>
                </c:pt>
                <c:pt idx="271">
                  <c:v>3.9</c:v>
                </c:pt>
                <c:pt idx="272">
                  <c:v>3.83</c:v>
                </c:pt>
                <c:pt idx="273">
                  <c:v>3.7</c:v>
                </c:pt>
                <c:pt idx="274">
                  <c:v>3.56</c:v>
                </c:pt>
                <c:pt idx="275">
                  <c:v>3.67</c:v>
                </c:pt>
                <c:pt idx="276">
                  <c:v>3.58</c:v>
                </c:pt>
                <c:pt idx="277">
                  <c:v>3.4</c:v>
                </c:pt>
                <c:pt idx="278">
                  <c:v>3.57</c:v>
                </c:pt>
                <c:pt idx="279">
                  <c:v>3.57</c:v>
                </c:pt>
                <c:pt idx="280">
                  <c:v>3.78</c:v>
                </c:pt>
                <c:pt idx="281">
                  <c:v>3.86</c:v>
                </c:pt>
                <c:pt idx="282">
                  <c:v>3.99</c:v>
                </c:pt>
                <c:pt idx="283">
                  <c:v>4.01</c:v>
                </c:pt>
                <c:pt idx="284">
                  <c:v>3.96</c:v>
                </c:pt>
                <c:pt idx="285">
                  <c:v>3.91</c:v>
                </c:pt>
                <c:pt idx="286">
                  <c:v>4.01</c:v>
                </c:pt>
                <c:pt idx="287">
                  <c:v>3.93</c:v>
                </c:pt>
                <c:pt idx="288">
                  <c:v>3.87</c:v>
                </c:pt>
                <c:pt idx="289">
                  <c:v>3.92</c:v>
                </c:pt>
                <c:pt idx="290">
                  <c:v>3.73</c:v>
                </c:pt>
                <c:pt idx="291">
                  <c:v>3.8</c:v>
                </c:pt>
                <c:pt idx="292">
                  <c:v>3.91</c:v>
                </c:pt>
                <c:pt idx="293">
                  <c:v>4.17</c:v>
                </c:pt>
                <c:pt idx="294">
                  <c:v>4.0999999999999996</c:v>
                </c:pt>
                <c:pt idx="295">
                  <c:v>4.2300000000000004</c:v>
                </c:pt>
                <c:pt idx="296">
                  <c:v>4.1499999999999986</c:v>
                </c:pt>
                <c:pt idx="297">
                  <c:v>4.05</c:v>
                </c:pt>
                <c:pt idx="298">
                  <c:v>4.0199999999999996</c:v>
                </c:pt>
                <c:pt idx="299">
                  <c:v>3.93</c:v>
                </c:pt>
                <c:pt idx="300">
                  <c:v>3.93</c:v>
                </c:pt>
                <c:pt idx="301">
                  <c:v>4.03</c:v>
                </c:pt>
                <c:pt idx="302">
                  <c:v>3.93</c:v>
                </c:pt>
                <c:pt idx="303">
                  <c:v>3.74</c:v>
                </c:pt>
                <c:pt idx="304">
                  <c:v>3.73</c:v>
                </c:pt>
                <c:pt idx="305">
                  <c:v>3.83</c:v>
                </c:pt>
                <c:pt idx="306">
                  <c:v>3.94</c:v>
                </c:pt>
                <c:pt idx="307">
                  <c:v>4.0199999999999996</c:v>
                </c:pt>
                <c:pt idx="308">
                  <c:v>3.93</c:v>
                </c:pt>
                <c:pt idx="309">
                  <c:v>3.84</c:v>
                </c:pt>
                <c:pt idx="310">
                  <c:v>3.75</c:v>
                </c:pt>
                <c:pt idx="311">
                  <c:v>3.69</c:v>
                </c:pt>
                <c:pt idx="312">
                  <c:v>3.69</c:v>
                </c:pt>
                <c:pt idx="313">
                  <c:v>3.8</c:v>
                </c:pt>
                <c:pt idx="314">
                  <c:v>3.75</c:v>
                </c:pt>
                <c:pt idx="315">
                  <c:v>3.69</c:v>
                </c:pt>
                <c:pt idx="316">
                  <c:v>3.73</c:v>
                </c:pt>
                <c:pt idx="317">
                  <c:v>3.82</c:v>
                </c:pt>
                <c:pt idx="318">
                  <c:v>3.88</c:v>
                </c:pt>
                <c:pt idx="319">
                  <c:v>3.98</c:v>
                </c:pt>
                <c:pt idx="320">
                  <c:v>3.89</c:v>
                </c:pt>
                <c:pt idx="321">
                  <c:v>3.88</c:v>
                </c:pt>
                <c:pt idx="322">
                  <c:v>3.77</c:v>
                </c:pt>
                <c:pt idx="323">
                  <c:v>3.7</c:v>
                </c:pt>
                <c:pt idx="324">
                  <c:v>3.64</c:v>
                </c:pt>
                <c:pt idx="325">
                  <c:v>3.71</c:v>
                </c:pt>
                <c:pt idx="326">
                  <c:v>3.64</c:v>
                </c:pt>
                <c:pt idx="327">
                  <c:v>3.58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62-4D89-857F-9058F7714E1A}"/>
            </c:ext>
          </c:extLst>
        </c:ser>
        <c:ser>
          <c:idx val="0"/>
          <c:order val="3"/>
          <c:tx>
            <c:strRef>
              <c:f>'失業率按性別、教育程度分'!$N$2</c:f>
              <c:strCache>
                <c:ptCount val="1"/>
                <c:pt idx="0">
                  <c:v>專　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'失業率按性別、教育程度分'!$N$172:$N$499</c:f>
              <c:numCache>
                <c:formatCode>_(* #,##0.00_);_(* \(#,##0.00\);_(* "-"??_);_(@_)</c:formatCode>
                <c:ptCount val="328"/>
                <c:pt idx="0">
                  <c:v>2.09</c:v>
                </c:pt>
                <c:pt idx="1">
                  <c:v>1.53</c:v>
                </c:pt>
                <c:pt idx="2">
                  <c:v>1.53</c:v>
                </c:pt>
                <c:pt idx="3">
                  <c:v>1.59</c:v>
                </c:pt>
                <c:pt idx="4">
                  <c:v>2.04</c:v>
                </c:pt>
                <c:pt idx="5">
                  <c:v>2.19</c:v>
                </c:pt>
                <c:pt idx="6">
                  <c:v>2.36</c:v>
                </c:pt>
                <c:pt idx="7">
                  <c:v>2.86</c:v>
                </c:pt>
                <c:pt idx="8">
                  <c:v>2.85</c:v>
                </c:pt>
                <c:pt idx="9">
                  <c:v>2.1</c:v>
                </c:pt>
                <c:pt idx="10">
                  <c:v>1.93</c:v>
                </c:pt>
                <c:pt idx="11">
                  <c:v>1.48</c:v>
                </c:pt>
                <c:pt idx="12">
                  <c:v>2.21</c:v>
                </c:pt>
                <c:pt idx="13">
                  <c:v>1.94</c:v>
                </c:pt>
                <c:pt idx="14">
                  <c:v>1.64</c:v>
                </c:pt>
                <c:pt idx="15">
                  <c:v>2.21</c:v>
                </c:pt>
                <c:pt idx="16">
                  <c:v>2.11</c:v>
                </c:pt>
                <c:pt idx="17">
                  <c:v>2.2400000000000002</c:v>
                </c:pt>
                <c:pt idx="18">
                  <c:v>2.48</c:v>
                </c:pt>
                <c:pt idx="19">
                  <c:v>3.72</c:v>
                </c:pt>
                <c:pt idx="20">
                  <c:v>2.81</c:v>
                </c:pt>
                <c:pt idx="21">
                  <c:v>2.17</c:v>
                </c:pt>
                <c:pt idx="22">
                  <c:v>1.79</c:v>
                </c:pt>
                <c:pt idx="23">
                  <c:v>1.66</c:v>
                </c:pt>
                <c:pt idx="24">
                  <c:v>1.64</c:v>
                </c:pt>
                <c:pt idx="25">
                  <c:v>1.91</c:v>
                </c:pt>
                <c:pt idx="26">
                  <c:v>1.9</c:v>
                </c:pt>
                <c:pt idx="27">
                  <c:v>1.85</c:v>
                </c:pt>
                <c:pt idx="28">
                  <c:v>1.59</c:v>
                </c:pt>
                <c:pt idx="29">
                  <c:v>2.15</c:v>
                </c:pt>
                <c:pt idx="30">
                  <c:v>2.58</c:v>
                </c:pt>
                <c:pt idx="31">
                  <c:v>2.99</c:v>
                </c:pt>
                <c:pt idx="32">
                  <c:v>2.4700000000000002</c:v>
                </c:pt>
                <c:pt idx="33">
                  <c:v>2.71</c:v>
                </c:pt>
                <c:pt idx="34">
                  <c:v>1.96</c:v>
                </c:pt>
                <c:pt idx="35">
                  <c:v>1.57</c:v>
                </c:pt>
                <c:pt idx="36">
                  <c:v>1.62</c:v>
                </c:pt>
                <c:pt idx="37">
                  <c:v>2.12</c:v>
                </c:pt>
                <c:pt idx="38">
                  <c:v>2</c:v>
                </c:pt>
                <c:pt idx="39">
                  <c:v>1.74</c:v>
                </c:pt>
                <c:pt idx="40">
                  <c:v>1.79</c:v>
                </c:pt>
                <c:pt idx="41">
                  <c:v>2.1800000000000002</c:v>
                </c:pt>
                <c:pt idx="42">
                  <c:v>3.09</c:v>
                </c:pt>
                <c:pt idx="43">
                  <c:v>3.61</c:v>
                </c:pt>
                <c:pt idx="44">
                  <c:v>2.75</c:v>
                </c:pt>
                <c:pt idx="45">
                  <c:v>2.64</c:v>
                </c:pt>
                <c:pt idx="46">
                  <c:v>2.34</c:v>
                </c:pt>
                <c:pt idx="47">
                  <c:v>2.15</c:v>
                </c:pt>
                <c:pt idx="48">
                  <c:v>2.35</c:v>
                </c:pt>
                <c:pt idx="49">
                  <c:v>2.61</c:v>
                </c:pt>
                <c:pt idx="50">
                  <c:v>3</c:v>
                </c:pt>
                <c:pt idx="51">
                  <c:v>2.59</c:v>
                </c:pt>
                <c:pt idx="52">
                  <c:v>2.46</c:v>
                </c:pt>
                <c:pt idx="53">
                  <c:v>3.05</c:v>
                </c:pt>
                <c:pt idx="54">
                  <c:v>3.91</c:v>
                </c:pt>
                <c:pt idx="55">
                  <c:v>4.25</c:v>
                </c:pt>
                <c:pt idx="56">
                  <c:v>3.72</c:v>
                </c:pt>
                <c:pt idx="57">
                  <c:v>3.68</c:v>
                </c:pt>
                <c:pt idx="58">
                  <c:v>3.17</c:v>
                </c:pt>
                <c:pt idx="59">
                  <c:v>2.73</c:v>
                </c:pt>
                <c:pt idx="60">
                  <c:v>2.89</c:v>
                </c:pt>
                <c:pt idx="61">
                  <c:v>3.16</c:v>
                </c:pt>
                <c:pt idx="62">
                  <c:v>3.34</c:v>
                </c:pt>
                <c:pt idx="63">
                  <c:v>2.88</c:v>
                </c:pt>
                <c:pt idx="64">
                  <c:v>2.35</c:v>
                </c:pt>
                <c:pt idx="65">
                  <c:v>2.62</c:v>
                </c:pt>
                <c:pt idx="66">
                  <c:v>3.19</c:v>
                </c:pt>
                <c:pt idx="67">
                  <c:v>3.6</c:v>
                </c:pt>
                <c:pt idx="68">
                  <c:v>2.84</c:v>
                </c:pt>
                <c:pt idx="69">
                  <c:v>2.64</c:v>
                </c:pt>
                <c:pt idx="70">
                  <c:v>2.1800000000000002</c:v>
                </c:pt>
                <c:pt idx="71">
                  <c:v>2.6</c:v>
                </c:pt>
                <c:pt idx="72">
                  <c:v>2.72</c:v>
                </c:pt>
                <c:pt idx="73">
                  <c:v>2.72</c:v>
                </c:pt>
                <c:pt idx="74">
                  <c:v>2.66</c:v>
                </c:pt>
                <c:pt idx="75">
                  <c:v>2.42</c:v>
                </c:pt>
                <c:pt idx="76">
                  <c:v>2.25</c:v>
                </c:pt>
                <c:pt idx="77">
                  <c:v>2.96</c:v>
                </c:pt>
                <c:pt idx="78">
                  <c:v>3.3</c:v>
                </c:pt>
                <c:pt idx="79">
                  <c:v>3.67</c:v>
                </c:pt>
                <c:pt idx="80">
                  <c:v>3.6</c:v>
                </c:pt>
                <c:pt idx="81">
                  <c:v>2.95</c:v>
                </c:pt>
                <c:pt idx="82">
                  <c:v>2.93</c:v>
                </c:pt>
                <c:pt idx="83">
                  <c:v>2.61</c:v>
                </c:pt>
                <c:pt idx="84">
                  <c:v>2.78</c:v>
                </c:pt>
                <c:pt idx="85">
                  <c:v>3</c:v>
                </c:pt>
                <c:pt idx="86">
                  <c:v>2.88</c:v>
                </c:pt>
                <c:pt idx="87">
                  <c:v>2.65</c:v>
                </c:pt>
                <c:pt idx="88">
                  <c:v>2.61</c:v>
                </c:pt>
                <c:pt idx="89">
                  <c:v>3.11</c:v>
                </c:pt>
                <c:pt idx="90">
                  <c:v>3.38</c:v>
                </c:pt>
                <c:pt idx="91">
                  <c:v>3.75</c:v>
                </c:pt>
                <c:pt idx="92">
                  <c:v>3.54</c:v>
                </c:pt>
                <c:pt idx="93">
                  <c:v>3.4</c:v>
                </c:pt>
                <c:pt idx="94">
                  <c:v>3.16</c:v>
                </c:pt>
                <c:pt idx="95">
                  <c:v>2.92</c:v>
                </c:pt>
                <c:pt idx="96">
                  <c:v>2.74</c:v>
                </c:pt>
                <c:pt idx="97">
                  <c:v>2.64</c:v>
                </c:pt>
                <c:pt idx="98">
                  <c:v>2.52</c:v>
                </c:pt>
                <c:pt idx="99">
                  <c:v>2.27</c:v>
                </c:pt>
                <c:pt idx="100">
                  <c:v>2.56</c:v>
                </c:pt>
                <c:pt idx="101">
                  <c:v>2.67</c:v>
                </c:pt>
                <c:pt idx="102">
                  <c:v>2.91</c:v>
                </c:pt>
                <c:pt idx="103">
                  <c:v>3.37</c:v>
                </c:pt>
                <c:pt idx="104">
                  <c:v>3.45</c:v>
                </c:pt>
                <c:pt idx="105">
                  <c:v>3.28</c:v>
                </c:pt>
                <c:pt idx="106">
                  <c:v>3.24</c:v>
                </c:pt>
                <c:pt idx="107">
                  <c:v>3.07</c:v>
                </c:pt>
                <c:pt idx="108">
                  <c:v>2.95</c:v>
                </c:pt>
                <c:pt idx="109">
                  <c:v>3.2</c:v>
                </c:pt>
                <c:pt idx="110">
                  <c:v>3.39</c:v>
                </c:pt>
                <c:pt idx="111">
                  <c:v>3.46</c:v>
                </c:pt>
                <c:pt idx="112">
                  <c:v>3.46</c:v>
                </c:pt>
                <c:pt idx="113">
                  <c:v>3.67</c:v>
                </c:pt>
                <c:pt idx="114">
                  <c:v>4.21</c:v>
                </c:pt>
                <c:pt idx="115">
                  <c:v>4.5999999999999996</c:v>
                </c:pt>
                <c:pt idx="116">
                  <c:v>4.75</c:v>
                </c:pt>
                <c:pt idx="117">
                  <c:v>4.72</c:v>
                </c:pt>
                <c:pt idx="118">
                  <c:v>4.79</c:v>
                </c:pt>
                <c:pt idx="119">
                  <c:v>5</c:v>
                </c:pt>
                <c:pt idx="120">
                  <c:v>4.79</c:v>
                </c:pt>
                <c:pt idx="121">
                  <c:v>4.57</c:v>
                </c:pt>
                <c:pt idx="122">
                  <c:v>4.38</c:v>
                </c:pt>
                <c:pt idx="123">
                  <c:v>4.26</c:v>
                </c:pt>
                <c:pt idx="124">
                  <c:v>4.2300000000000004</c:v>
                </c:pt>
                <c:pt idx="125">
                  <c:v>4.43</c:v>
                </c:pt>
                <c:pt idx="126">
                  <c:v>4.76</c:v>
                </c:pt>
                <c:pt idx="127">
                  <c:v>5.05</c:v>
                </c:pt>
                <c:pt idx="128">
                  <c:v>4.7699999999999987</c:v>
                </c:pt>
                <c:pt idx="129">
                  <c:v>4.58</c:v>
                </c:pt>
                <c:pt idx="130">
                  <c:v>4.67</c:v>
                </c:pt>
                <c:pt idx="131">
                  <c:v>4.6899999999999986</c:v>
                </c:pt>
                <c:pt idx="132">
                  <c:v>4.33</c:v>
                </c:pt>
                <c:pt idx="133">
                  <c:v>4.4400000000000004</c:v>
                </c:pt>
                <c:pt idx="134">
                  <c:v>4.2</c:v>
                </c:pt>
                <c:pt idx="135">
                  <c:v>4.0199999999999996</c:v>
                </c:pt>
                <c:pt idx="136">
                  <c:v>4.1499999999999986</c:v>
                </c:pt>
                <c:pt idx="137">
                  <c:v>4.34</c:v>
                </c:pt>
                <c:pt idx="138">
                  <c:v>4.7</c:v>
                </c:pt>
                <c:pt idx="139">
                  <c:v>4.8499999999999996</c:v>
                </c:pt>
                <c:pt idx="140">
                  <c:v>4.71</c:v>
                </c:pt>
                <c:pt idx="141">
                  <c:v>4.3</c:v>
                </c:pt>
                <c:pt idx="142">
                  <c:v>4.0199999999999996</c:v>
                </c:pt>
                <c:pt idx="143">
                  <c:v>3.75</c:v>
                </c:pt>
                <c:pt idx="144">
                  <c:v>3.77</c:v>
                </c:pt>
                <c:pt idx="145">
                  <c:v>4.1099999999999994</c:v>
                </c:pt>
                <c:pt idx="146">
                  <c:v>4.13</c:v>
                </c:pt>
                <c:pt idx="147">
                  <c:v>4.09</c:v>
                </c:pt>
                <c:pt idx="148">
                  <c:v>4.29</c:v>
                </c:pt>
                <c:pt idx="149">
                  <c:v>4.34</c:v>
                </c:pt>
                <c:pt idx="150">
                  <c:v>4.17</c:v>
                </c:pt>
                <c:pt idx="151">
                  <c:v>4.2</c:v>
                </c:pt>
                <c:pt idx="152">
                  <c:v>4.1899999999999986</c:v>
                </c:pt>
                <c:pt idx="153">
                  <c:v>4.01</c:v>
                </c:pt>
                <c:pt idx="154">
                  <c:v>3.46</c:v>
                </c:pt>
                <c:pt idx="155">
                  <c:v>3.46</c:v>
                </c:pt>
                <c:pt idx="156">
                  <c:v>3.67</c:v>
                </c:pt>
                <c:pt idx="157">
                  <c:v>3.88</c:v>
                </c:pt>
                <c:pt idx="158">
                  <c:v>3.6</c:v>
                </c:pt>
                <c:pt idx="159">
                  <c:v>3.58</c:v>
                </c:pt>
                <c:pt idx="160">
                  <c:v>3.86</c:v>
                </c:pt>
                <c:pt idx="161">
                  <c:v>4</c:v>
                </c:pt>
                <c:pt idx="162">
                  <c:v>4.2</c:v>
                </c:pt>
                <c:pt idx="163">
                  <c:v>4.09</c:v>
                </c:pt>
                <c:pt idx="164">
                  <c:v>3.57</c:v>
                </c:pt>
                <c:pt idx="165">
                  <c:v>3.84</c:v>
                </c:pt>
                <c:pt idx="166">
                  <c:v>3.73</c:v>
                </c:pt>
                <c:pt idx="167">
                  <c:v>3.37</c:v>
                </c:pt>
                <c:pt idx="168">
                  <c:v>3.39</c:v>
                </c:pt>
                <c:pt idx="169">
                  <c:v>3.44</c:v>
                </c:pt>
                <c:pt idx="170">
                  <c:v>3.3</c:v>
                </c:pt>
                <c:pt idx="171">
                  <c:v>3.43</c:v>
                </c:pt>
                <c:pt idx="172">
                  <c:v>3.55</c:v>
                </c:pt>
                <c:pt idx="173">
                  <c:v>3.8</c:v>
                </c:pt>
                <c:pt idx="174">
                  <c:v>3.84</c:v>
                </c:pt>
                <c:pt idx="175">
                  <c:v>3.74</c:v>
                </c:pt>
                <c:pt idx="176">
                  <c:v>3.67</c:v>
                </c:pt>
                <c:pt idx="177">
                  <c:v>3.62</c:v>
                </c:pt>
                <c:pt idx="178">
                  <c:v>3.47</c:v>
                </c:pt>
                <c:pt idx="179">
                  <c:v>3.36</c:v>
                </c:pt>
                <c:pt idx="180">
                  <c:v>3.45</c:v>
                </c:pt>
                <c:pt idx="181">
                  <c:v>3.29</c:v>
                </c:pt>
                <c:pt idx="182">
                  <c:v>3.54</c:v>
                </c:pt>
                <c:pt idx="183">
                  <c:v>3.46</c:v>
                </c:pt>
                <c:pt idx="184">
                  <c:v>3.52</c:v>
                </c:pt>
                <c:pt idx="185">
                  <c:v>3.44</c:v>
                </c:pt>
                <c:pt idx="186">
                  <c:v>3.6</c:v>
                </c:pt>
                <c:pt idx="187">
                  <c:v>3.53</c:v>
                </c:pt>
                <c:pt idx="188">
                  <c:v>3.31</c:v>
                </c:pt>
                <c:pt idx="189">
                  <c:v>3.04</c:v>
                </c:pt>
                <c:pt idx="190">
                  <c:v>3.07</c:v>
                </c:pt>
                <c:pt idx="191">
                  <c:v>3.12</c:v>
                </c:pt>
                <c:pt idx="192">
                  <c:v>3.17</c:v>
                </c:pt>
                <c:pt idx="193">
                  <c:v>3.23</c:v>
                </c:pt>
                <c:pt idx="194">
                  <c:v>3.1</c:v>
                </c:pt>
                <c:pt idx="195">
                  <c:v>3.3</c:v>
                </c:pt>
                <c:pt idx="196">
                  <c:v>3.12</c:v>
                </c:pt>
                <c:pt idx="197">
                  <c:v>3.26</c:v>
                </c:pt>
                <c:pt idx="198">
                  <c:v>3.28</c:v>
                </c:pt>
                <c:pt idx="199">
                  <c:v>3.37</c:v>
                </c:pt>
                <c:pt idx="200">
                  <c:v>3.54</c:v>
                </c:pt>
                <c:pt idx="201">
                  <c:v>3.73</c:v>
                </c:pt>
                <c:pt idx="202">
                  <c:v>3.89</c:v>
                </c:pt>
                <c:pt idx="203">
                  <c:v>4.29</c:v>
                </c:pt>
                <c:pt idx="204">
                  <c:v>4.5999999999999996</c:v>
                </c:pt>
                <c:pt idx="205">
                  <c:v>5.05</c:v>
                </c:pt>
                <c:pt idx="206">
                  <c:v>5.13</c:v>
                </c:pt>
                <c:pt idx="207">
                  <c:v>5.0599999999999996</c:v>
                </c:pt>
                <c:pt idx="208">
                  <c:v>5.0199999999999996</c:v>
                </c:pt>
                <c:pt idx="209">
                  <c:v>5.08</c:v>
                </c:pt>
                <c:pt idx="210">
                  <c:v>5.14</c:v>
                </c:pt>
                <c:pt idx="211">
                  <c:v>5.22</c:v>
                </c:pt>
                <c:pt idx="212">
                  <c:v>5.05</c:v>
                </c:pt>
                <c:pt idx="213">
                  <c:v>4.84</c:v>
                </c:pt>
                <c:pt idx="214">
                  <c:v>4.68</c:v>
                </c:pt>
                <c:pt idx="215">
                  <c:v>4.72</c:v>
                </c:pt>
                <c:pt idx="216">
                  <c:v>4.78</c:v>
                </c:pt>
                <c:pt idx="217">
                  <c:v>5.1199999999999992</c:v>
                </c:pt>
                <c:pt idx="218">
                  <c:v>5.1499999999999986</c:v>
                </c:pt>
                <c:pt idx="219">
                  <c:v>4.8</c:v>
                </c:pt>
                <c:pt idx="220">
                  <c:v>4.54</c:v>
                </c:pt>
                <c:pt idx="221">
                  <c:v>4.3599999999999994</c:v>
                </c:pt>
                <c:pt idx="222">
                  <c:v>4.18</c:v>
                </c:pt>
                <c:pt idx="223">
                  <c:v>4.1899999999999986</c:v>
                </c:pt>
                <c:pt idx="224">
                  <c:v>3.9</c:v>
                </c:pt>
                <c:pt idx="225">
                  <c:v>3.81</c:v>
                </c:pt>
                <c:pt idx="226">
                  <c:v>3.62</c:v>
                </c:pt>
                <c:pt idx="227">
                  <c:v>3.51</c:v>
                </c:pt>
                <c:pt idx="228">
                  <c:v>3.55</c:v>
                </c:pt>
                <c:pt idx="229">
                  <c:v>3.66</c:v>
                </c:pt>
                <c:pt idx="230">
                  <c:v>3.51</c:v>
                </c:pt>
                <c:pt idx="231">
                  <c:v>3.32</c:v>
                </c:pt>
                <c:pt idx="232">
                  <c:v>3.36</c:v>
                </c:pt>
                <c:pt idx="233">
                  <c:v>3.46</c:v>
                </c:pt>
                <c:pt idx="234">
                  <c:v>3.5</c:v>
                </c:pt>
                <c:pt idx="235">
                  <c:v>3.39</c:v>
                </c:pt>
                <c:pt idx="236">
                  <c:v>3.3</c:v>
                </c:pt>
                <c:pt idx="237">
                  <c:v>3.26</c:v>
                </c:pt>
                <c:pt idx="238">
                  <c:v>3.29</c:v>
                </c:pt>
                <c:pt idx="239">
                  <c:v>3.21</c:v>
                </c:pt>
                <c:pt idx="240">
                  <c:v>3.09</c:v>
                </c:pt>
                <c:pt idx="241">
                  <c:v>3.2</c:v>
                </c:pt>
                <c:pt idx="242">
                  <c:v>3.17</c:v>
                </c:pt>
                <c:pt idx="243">
                  <c:v>3.14</c:v>
                </c:pt>
                <c:pt idx="244">
                  <c:v>3.26</c:v>
                </c:pt>
                <c:pt idx="245">
                  <c:v>3.18</c:v>
                </c:pt>
                <c:pt idx="246">
                  <c:v>3.2</c:v>
                </c:pt>
                <c:pt idx="247">
                  <c:v>3.26</c:v>
                </c:pt>
                <c:pt idx="248">
                  <c:v>3.15</c:v>
                </c:pt>
                <c:pt idx="249">
                  <c:v>3.26</c:v>
                </c:pt>
                <c:pt idx="250">
                  <c:v>3.17</c:v>
                </c:pt>
                <c:pt idx="251">
                  <c:v>3.09</c:v>
                </c:pt>
                <c:pt idx="252">
                  <c:v>3.1</c:v>
                </c:pt>
                <c:pt idx="253">
                  <c:v>3.05</c:v>
                </c:pt>
                <c:pt idx="254">
                  <c:v>3.11</c:v>
                </c:pt>
                <c:pt idx="255">
                  <c:v>3.06</c:v>
                </c:pt>
                <c:pt idx="256">
                  <c:v>3.11</c:v>
                </c:pt>
                <c:pt idx="257">
                  <c:v>3.02</c:v>
                </c:pt>
                <c:pt idx="258">
                  <c:v>3.11</c:v>
                </c:pt>
                <c:pt idx="259">
                  <c:v>3.23</c:v>
                </c:pt>
                <c:pt idx="260">
                  <c:v>3.15</c:v>
                </c:pt>
                <c:pt idx="261">
                  <c:v>3.22</c:v>
                </c:pt>
                <c:pt idx="262">
                  <c:v>3.07</c:v>
                </c:pt>
                <c:pt idx="263">
                  <c:v>3.1</c:v>
                </c:pt>
                <c:pt idx="264">
                  <c:v>3.11</c:v>
                </c:pt>
                <c:pt idx="265">
                  <c:v>3.2</c:v>
                </c:pt>
                <c:pt idx="266">
                  <c:v>3.22</c:v>
                </c:pt>
                <c:pt idx="267">
                  <c:v>3.06</c:v>
                </c:pt>
                <c:pt idx="268">
                  <c:v>3.1</c:v>
                </c:pt>
                <c:pt idx="269">
                  <c:v>3.11</c:v>
                </c:pt>
                <c:pt idx="270">
                  <c:v>3.16</c:v>
                </c:pt>
                <c:pt idx="271">
                  <c:v>3.12</c:v>
                </c:pt>
                <c:pt idx="272">
                  <c:v>3.11</c:v>
                </c:pt>
                <c:pt idx="273">
                  <c:v>3.05</c:v>
                </c:pt>
                <c:pt idx="274">
                  <c:v>3.01</c:v>
                </c:pt>
                <c:pt idx="275">
                  <c:v>2.83</c:v>
                </c:pt>
                <c:pt idx="276">
                  <c:v>2.74</c:v>
                </c:pt>
                <c:pt idx="277">
                  <c:v>2.68</c:v>
                </c:pt>
                <c:pt idx="278">
                  <c:v>2.68</c:v>
                </c:pt>
                <c:pt idx="279">
                  <c:v>2.64</c:v>
                </c:pt>
                <c:pt idx="280">
                  <c:v>2.58</c:v>
                </c:pt>
                <c:pt idx="281">
                  <c:v>2.68</c:v>
                </c:pt>
                <c:pt idx="282">
                  <c:v>2.76</c:v>
                </c:pt>
                <c:pt idx="283">
                  <c:v>2.78</c:v>
                </c:pt>
                <c:pt idx="284">
                  <c:v>2.8</c:v>
                </c:pt>
                <c:pt idx="285">
                  <c:v>2.85</c:v>
                </c:pt>
                <c:pt idx="286">
                  <c:v>2.97</c:v>
                </c:pt>
                <c:pt idx="287">
                  <c:v>2.86</c:v>
                </c:pt>
                <c:pt idx="288">
                  <c:v>2.98</c:v>
                </c:pt>
                <c:pt idx="289">
                  <c:v>2.96</c:v>
                </c:pt>
                <c:pt idx="290">
                  <c:v>2.86</c:v>
                </c:pt>
                <c:pt idx="291">
                  <c:v>2.91</c:v>
                </c:pt>
                <c:pt idx="292">
                  <c:v>2.92</c:v>
                </c:pt>
                <c:pt idx="293">
                  <c:v>2.88</c:v>
                </c:pt>
                <c:pt idx="294">
                  <c:v>2.95</c:v>
                </c:pt>
                <c:pt idx="295">
                  <c:v>3</c:v>
                </c:pt>
                <c:pt idx="296">
                  <c:v>2.96</c:v>
                </c:pt>
                <c:pt idx="297">
                  <c:v>2.91</c:v>
                </c:pt>
                <c:pt idx="298">
                  <c:v>2.81</c:v>
                </c:pt>
                <c:pt idx="299">
                  <c:v>2.76</c:v>
                </c:pt>
                <c:pt idx="300">
                  <c:v>2.79</c:v>
                </c:pt>
                <c:pt idx="301">
                  <c:v>2.85</c:v>
                </c:pt>
                <c:pt idx="302">
                  <c:v>2.79</c:v>
                </c:pt>
                <c:pt idx="303">
                  <c:v>2.7</c:v>
                </c:pt>
                <c:pt idx="304">
                  <c:v>2.74</c:v>
                </c:pt>
                <c:pt idx="305">
                  <c:v>2.78</c:v>
                </c:pt>
                <c:pt idx="306">
                  <c:v>2.85</c:v>
                </c:pt>
                <c:pt idx="307">
                  <c:v>2.9</c:v>
                </c:pt>
                <c:pt idx="308">
                  <c:v>2.8</c:v>
                </c:pt>
                <c:pt idx="309">
                  <c:v>2.75</c:v>
                </c:pt>
                <c:pt idx="310">
                  <c:v>2.68</c:v>
                </c:pt>
                <c:pt idx="311">
                  <c:v>2.64</c:v>
                </c:pt>
                <c:pt idx="312">
                  <c:v>2.58</c:v>
                </c:pt>
                <c:pt idx="313">
                  <c:v>2.64</c:v>
                </c:pt>
                <c:pt idx="314">
                  <c:v>2.61</c:v>
                </c:pt>
                <c:pt idx="315">
                  <c:v>2.65</c:v>
                </c:pt>
                <c:pt idx="316">
                  <c:v>2.67</c:v>
                </c:pt>
                <c:pt idx="317">
                  <c:v>2.74</c:v>
                </c:pt>
                <c:pt idx="318">
                  <c:v>2.77</c:v>
                </c:pt>
                <c:pt idx="319">
                  <c:v>2.84</c:v>
                </c:pt>
                <c:pt idx="320">
                  <c:v>2.73</c:v>
                </c:pt>
                <c:pt idx="321">
                  <c:v>2.75</c:v>
                </c:pt>
                <c:pt idx="322">
                  <c:v>2.71</c:v>
                </c:pt>
                <c:pt idx="323">
                  <c:v>2.67</c:v>
                </c:pt>
                <c:pt idx="324">
                  <c:v>2.7</c:v>
                </c:pt>
                <c:pt idx="325">
                  <c:v>2.77</c:v>
                </c:pt>
                <c:pt idx="326">
                  <c:v>2.73</c:v>
                </c:pt>
                <c:pt idx="327">
                  <c:v>2.76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62-4D89-857F-9058F7714E1A}"/>
            </c:ext>
          </c:extLst>
        </c:ser>
        <c:ser>
          <c:idx val="1"/>
          <c:order val="4"/>
          <c:tx>
            <c:strRef>
              <c:f>'失業率按性別、教育程度分'!$O$2</c:f>
              <c:strCache>
                <c:ptCount val="1"/>
                <c:pt idx="0">
                  <c:v>大學以上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'失業率按性別、教育程度分'!$C$172:$C$499</c:f>
              <c:strCache>
                <c:ptCount val="328"/>
                <c:pt idx="0">
                  <c:v>1992/1 </c:v>
                </c:pt>
                <c:pt idx="1">
                  <c:v>1992/2 </c:v>
                </c:pt>
                <c:pt idx="2">
                  <c:v>1992/3 </c:v>
                </c:pt>
                <c:pt idx="3">
                  <c:v>1992/4 </c:v>
                </c:pt>
                <c:pt idx="4">
                  <c:v>1992/5 </c:v>
                </c:pt>
                <c:pt idx="5">
                  <c:v>1992/6 </c:v>
                </c:pt>
                <c:pt idx="6">
                  <c:v>1992/7 </c:v>
                </c:pt>
                <c:pt idx="7">
                  <c:v>1992/8 </c:v>
                </c:pt>
                <c:pt idx="8">
                  <c:v>1992/9 </c:v>
                </c:pt>
                <c:pt idx="9">
                  <c:v>1992/10</c:v>
                </c:pt>
                <c:pt idx="10">
                  <c:v>1992/11</c:v>
                </c:pt>
                <c:pt idx="11">
                  <c:v>1992/12</c:v>
                </c:pt>
                <c:pt idx="12">
                  <c:v>1993/1 </c:v>
                </c:pt>
                <c:pt idx="13">
                  <c:v>1993/2 </c:v>
                </c:pt>
                <c:pt idx="14">
                  <c:v>1993/3 </c:v>
                </c:pt>
                <c:pt idx="15">
                  <c:v>1993/4 </c:v>
                </c:pt>
                <c:pt idx="16">
                  <c:v>1993/5 </c:v>
                </c:pt>
                <c:pt idx="17">
                  <c:v>1993/6 </c:v>
                </c:pt>
                <c:pt idx="18">
                  <c:v>1993/7 </c:v>
                </c:pt>
                <c:pt idx="19">
                  <c:v>1993/8 </c:v>
                </c:pt>
                <c:pt idx="20">
                  <c:v>1993/9 </c:v>
                </c:pt>
                <c:pt idx="21">
                  <c:v>1993/10</c:v>
                </c:pt>
                <c:pt idx="22">
                  <c:v>1993/11</c:v>
                </c:pt>
                <c:pt idx="23">
                  <c:v>1993/12</c:v>
                </c:pt>
                <c:pt idx="24">
                  <c:v>1994/1 </c:v>
                </c:pt>
                <c:pt idx="25">
                  <c:v>1994/2 </c:v>
                </c:pt>
                <c:pt idx="26">
                  <c:v>1994/3 </c:v>
                </c:pt>
                <c:pt idx="27">
                  <c:v>1994/4 </c:v>
                </c:pt>
                <c:pt idx="28">
                  <c:v>1994/5 </c:v>
                </c:pt>
                <c:pt idx="29">
                  <c:v>1994/6 </c:v>
                </c:pt>
                <c:pt idx="30">
                  <c:v>1994/7 </c:v>
                </c:pt>
                <c:pt idx="31">
                  <c:v>1994/8 </c:v>
                </c:pt>
                <c:pt idx="32">
                  <c:v>1994/9 </c:v>
                </c:pt>
                <c:pt idx="33">
                  <c:v>1994/10</c:v>
                </c:pt>
                <c:pt idx="34">
                  <c:v>1994/11</c:v>
                </c:pt>
                <c:pt idx="35">
                  <c:v>1994/12</c:v>
                </c:pt>
                <c:pt idx="36">
                  <c:v>1995/1 </c:v>
                </c:pt>
                <c:pt idx="37">
                  <c:v>1995/2 </c:v>
                </c:pt>
                <c:pt idx="38">
                  <c:v>1995/3 </c:v>
                </c:pt>
                <c:pt idx="39">
                  <c:v>1995/4 </c:v>
                </c:pt>
                <c:pt idx="40">
                  <c:v>1995/5 </c:v>
                </c:pt>
                <c:pt idx="41">
                  <c:v>1995/6 </c:v>
                </c:pt>
                <c:pt idx="42">
                  <c:v>1995/7 </c:v>
                </c:pt>
                <c:pt idx="43">
                  <c:v>1995/8 </c:v>
                </c:pt>
                <c:pt idx="44">
                  <c:v>1995/9 </c:v>
                </c:pt>
                <c:pt idx="45">
                  <c:v>1995/10</c:v>
                </c:pt>
                <c:pt idx="46">
                  <c:v>1995/11</c:v>
                </c:pt>
                <c:pt idx="47">
                  <c:v>1995/12</c:v>
                </c:pt>
                <c:pt idx="48">
                  <c:v>1996/1 </c:v>
                </c:pt>
                <c:pt idx="49">
                  <c:v>1996/2 </c:v>
                </c:pt>
                <c:pt idx="50">
                  <c:v>1996/3 </c:v>
                </c:pt>
                <c:pt idx="51">
                  <c:v>1996/4 </c:v>
                </c:pt>
                <c:pt idx="52">
                  <c:v>1996/5 </c:v>
                </c:pt>
                <c:pt idx="53">
                  <c:v>1996/6 </c:v>
                </c:pt>
                <c:pt idx="54">
                  <c:v>1996/7 </c:v>
                </c:pt>
                <c:pt idx="55">
                  <c:v>1996/8 </c:v>
                </c:pt>
                <c:pt idx="56">
                  <c:v>1996/9 </c:v>
                </c:pt>
                <c:pt idx="57">
                  <c:v>1996/10</c:v>
                </c:pt>
                <c:pt idx="58">
                  <c:v>1996/11</c:v>
                </c:pt>
                <c:pt idx="59">
                  <c:v>1996/12</c:v>
                </c:pt>
                <c:pt idx="60">
                  <c:v>1997/1 </c:v>
                </c:pt>
                <c:pt idx="61">
                  <c:v>1997/2 </c:v>
                </c:pt>
                <c:pt idx="62">
                  <c:v>1997/3 </c:v>
                </c:pt>
                <c:pt idx="63">
                  <c:v>1997/4 </c:v>
                </c:pt>
                <c:pt idx="64">
                  <c:v>1997/5 </c:v>
                </c:pt>
                <c:pt idx="65">
                  <c:v>1997/6 </c:v>
                </c:pt>
                <c:pt idx="66">
                  <c:v>1997/7 </c:v>
                </c:pt>
                <c:pt idx="67">
                  <c:v>1997/8 </c:v>
                </c:pt>
                <c:pt idx="68">
                  <c:v>1997/9 </c:v>
                </c:pt>
                <c:pt idx="69">
                  <c:v>1997/10</c:v>
                </c:pt>
                <c:pt idx="70">
                  <c:v>1997/11</c:v>
                </c:pt>
                <c:pt idx="71">
                  <c:v>1997/12</c:v>
                </c:pt>
                <c:pt idx="72">
                  <c:v>1998/1 </c:v>
                </c:pt>
                <c:pt idx="73">
                  <c:v>1998/2 </c:v>
                </c:pt>
                <c:pt idx="74">
                  <c:v>1998/3 </c:v>
                </c:pt>
                <c:pt idx="75">
                  <c:v>1998/4 </c:v>
                </c:pt>
                <c:pt idx="76">
                  <c:v>1998/5 </c:v>
                </c:pt>
                <c:pt idx="77">
                  <c:v>1998/6 </c:v>
                </c:pt>
                <c:pt idx="78">
                  <c:v>1998/7 </c:v>
                </c:pt>
                <c:pt idx="79">
                  <c:v>1998/8 </c:v>
                </c:pt>
                <c:pt idx="80">
                  <c:v>1998/9 </c:v>
                </c:pt>
                <c:pt idx="81">
                  <c:v>1998/10</c:v>
                </c:pt>
                <c:pt idx="82">
                  <c:v>1998/11</c:v>
                </c:pt>
                <c:pt idx="83">
                  <c:v>1998/12</c:v>
                </c:pt>
                <c:pt idx="84">
                  <c:v>1999/1 </c:v>
                </c:pt>
                <c:pt idx="85">
                  <c:v>1999/2 </c:v>
                </c:pt>
                <c:pt idx="86">
                  <c:v>1999/3 </c:v>
                </c:pt>
                <c:pt idx="87">
                  <c:v>1999/4 </c:v>
                </c:pt>
                <c:pt idx="88">
                  <c:v>1999/5 </c:v>
                </c:pt>
                <c:pt idx="89">
                  <c:v>1999/6 </c:v>
                </c:pt>
                <c:pt idx="90">
                  <c:v>1999/7 </c:v>
                </c:pt>
                <c:pt idx="91">
                  <c:v>1999/8 </c:v>
                </c:pt>
                <c:pt idx="92">
                  <c:v>1999/9 </c:v>
                </c:pt>
                <c:pt idx="93">
                  <c:v>1999/10</c:v>
                </c:pt>
                <c:pt idx="94">
                  <c:v>1999/11</c:v>
                </c:pt>
                <c:pt idx="95">
                  <c:v>1999/12</c:v>
                </c:pt>
                <c:pt idx="96">
                  <c:v>2000/1 </c:v>
                </c:pt>
                <c:pt idx="97">
                  <c:v>2000/2 </c:v>
                </c:pt>
                <c:pt idx="98">
                  <c:v>2000/3 </c:v>
                </c:pt>
                <c:pt idx="99">
                  <c:v>2000/4 </c:v>
                </c:pt>
                <c:pt idx="100">
                  <c:v>2000/5 </c:v>
                </c:pt>
                <c:pt idx="101">
                  <c:v>2000/6 </c:v>
                </c:pt>
                <c:pt idx="102">
                  <c:v>2000/7 </c:v>
                </c:pt>
                <c:pt idx="103">
                  <c:v>2000/8 </c:v>
                </c:pt>
                <c:pt idx="104">
                  <c:v>2000/9 </c:v>
                </c:pt>
                <c:pt idx="105">
                  <c:v>2000/10</c:v>
                </c:pt>
                <c:pt idx="106">
                  <c:v>2000/11</c:v>
                </c:pt>
                <c:pt idx="107">
                  <c:v>2000/12</c:v>
                </c:pt>
                <c:pt idx="108">
                  <c:v>2001/1 </c:v>
                </c:pt>
                <c:pt idx="109">
                  <c:v>2001/2 </c:v>
                </c:pt>
                <c:pt idx="110">
                  <c:v>2001/3 </c:v>
                </c:pt>
                <c:pt idx="111">
                  <c:v>2001/4 </c:v>
                </c:pt>
                <c:pt idx="112">
                  <c:v>2001/5 </c:v>
                </c:pt>
                <c:pt idx="113">
                  <c:v>2001/6 </c:v>
                </c:pt>
                <c:pt idx="114">
                  <c:v>2001/7 </c:v>
                </c:pt>
                <c:pt idx="115">
                  <c:v>2001/8 </c:v>
                </c:pt>
                <c:pt idx="116">
                  <c:v>2001/9 </c:v>
                </c:pt>
                <c:pt idx="117">
                  <c:v>2001/10</c:v>
                </c:pt>
                <c:pt idx="118">
                  <c:v>2001/11</c:v>
                </c:pt>
                <c:pt idx="119">
                  <c:v>2001/12</c:v>
                </c:pt>
                <c:pt idx="120">
                  <c:v>2002/1 </c:v>
                </c:pt>
                <c:pt idx="121">
                  <c:v>2002/2 </c:v>
                </c:pt>
                <c:pt idx="122">
                  <c:v>2002/3 </c:v>
                </c:pt>
                <c:pt idx="123">
                  <c:v>2002/4 </c:v>
                </c:pt>
                <c:pt idx="124">
                  <c:v>2002/5 </c:v>
                </c:pt>
                <c:pt idx="125">
                  <c:v>2002/6 </c:v>
                </c:pt>
                <c:pt idx="126">
                  <c:v>2002/7 </c:v>
                </c:pt>
                <c:pt idx="127">
                  <c:v>2002/8 </c:v>
                </c:pt>
                <c:pt idx="128">
                  <c:v>2002/9 </c:v>
                </c:pt>
                <c:pt idx="129">
                  <c:v>2002/10</c:v>
                </c:pt>
                <c:pt idx="130">
                  <c:v>2002/11</c:v>
                </c:pt>
                <c:pt idx="131">
                  <c:v>2002/12</c:v>
                </c:pt>
                <c:pt idx="132">
                  <c:v>2003/1 </c:v>
                </c:pt>
                <c:pt idx="133">
                  <c:v>2003/2 </c:v>
                </c:pt>
                <c:pt idx="134">
                  <c:v>2003/3 </c:v>
                </c:pt>
                <c:pt idx="135">
                  <c:v>2003/4 </c:v>
                </c:pt>
                <c:pt idx="136">
                  <c:v>2003/5 </c:v>
                </c:pt>
                <c:pt idx="137">
                  <c:v>2003/6 </c:v>
                </c:pt>
                <c:pt idx="138">
                  <c:v>2003/7 </c:v>
                </c:pt>
                <c:pt idx="139">
                  <c:v>2003/8 </c:v>
                </c:pt>
                <c:pt idx="140">
                  <c:v>2003/9 </c:v>
                </c:pt>
                <c:pt idx="141">
                  <c:v>2003/10</c:v>
                </c:pt>
                <c:pt idx="142">
                  <c:v>2003/11</c:v>
                </c:pt>
                <c:pt idx="143">
                  <c:v>2003/12</c:v>
                </c:pt>
                <c:pt idx="144">
                  <c:v>2004/1 </c:v>
                </c:pt>
                <c:pt idx="145">
                  <c:v>2004/2 </c:v>
                </c:pt>
                <c:pt idx="146">
                  <c:v>2004/3 </c:v>
                </c:pt>
                <c:pt idx="147">
                  <c:v>2004/4 </c:v>
                </c:pt>
                <c:pt idx="148">
                  <c:v>2004/5 </c:v>
                </c:pt>
                <c:pt idx="149">
                  <c:v>2004/6 </c:v>
                </c:pt>
                <c:pt idx="150">
                  <c:v>2004/7 </c:v>
                </c:pt>
                <c:pt idx="151">
                  <c:v>2004/8 </c:v>
                </c:pt>
                <c:pt idx="152">
                  <c:v>2004/9 </c:v>
                </c:pt>
                <c:pt idx="153">
                  <c:v>2004/10</c:v>
                </c:pt>
                <c:pt idx="154">
                  <c:v>2004/11</c:v>
                </c:pt>
                <c:pt idx="155">
                  <c:v>2004/12</c:v>
                </c:pt>
                <c:pt idx="156">
                  <c:v>2005/1 </c:v>
                </c:pt>
                <c:pt idx="157">
                  <c:v>2005/2 </c:v>
                </c:pt>
                <c:pt idx="158">
                  <c:v>2005/3 </c:v>
                </c:pt>
                <c:pt idx="159">
                  <c:v>2005/4 </c:v>
                </c:pt>
                <c:pt idx="160">
                  <c:v>2005/5 </c:v>
                </c:pt>
                <c:pt idx="161">
                  <c:v>2005/6 </c:v>
                </c:pt>
                <c:pt idx="162">
                  <c:v>2005/7 </c:v>
                </c:pt>
                <c:pt idx="163">
                  <c:v>2005/8 </c:v>
                </c:pt>
                <c:pt idx="164">
                  <c:v>2005/9 </c:v>
                </c:pt>
                <c:pt idx="165">
                  <c:v>2005/10</c:v>
                </c:pt>
                <c:pt idx="166">
                  <c:v>2005/11</c:v>
                </c:pt>
                <c:pt idx="167">
                  <c:v>2005/12</c:v>
                </c:pt>
                <c:pt idx="168">
                  <c:v>2006/1 </c:v>
                </c:pt>
                <c:pt idx="169">
                  <c:v>2006/2 </c:v>
                </c:pt>
                <c:pt idx="170">
                  <c:v>2006/3 </c:v>
                </c:pt>
                <c:pt idx="171">
                  <c:v>2006/4 </c:v>
                </c:pt>
                <c:pt idx="172">
                  <c:v>2006/5 </c:v>
                </c:pt>
                <c:pt idx="173">
                  <c:v>2006/6 </c:v>
                </c:pt>
                <c:pt idx="174">
                  <c:v>2006/7 </c:v>
                </c:pt>
                <c:pt idx="175">
                  <c:v>2006/8 </c:v>
                </c:pt>
                <c:pt idx="176">
                  <c:v>2006/9 </c:v>
                </c:pt>
                <c:pt idx="177">
                  <c:v>2006/10</c:v>
                </c:pt>
                <c:pt idx="178">
                  <c:v>2006/11</c:v>
                </c:pt>
                <c:pt idx="179">
                  <c:v>2006/12</c:v>
                </c:pt>
                <c:pt idx="180">
                  <c:v>2007/1 </c:v>
                </c:pt>
                <c:pt idx="181">
                  <c:v>2007/2 </c:v>
                </c:pt>
                <c:pt idx="182">
                  <c:v>2007/3 </c:v>
                </c:pt>
                <c:pt idx="183">
                  <c:v>2007/4 </c:v>
                </c:pt>
                <c:pt idx="184">
                  <c:v>2007/5 </c:v>
                </c:pt>
                <c:pt idx="185">
                  <c:v>2007/6 </c:v>
                </c:pt>
                <c:pt idx="186">
                  <c:v>2007/7 </c:v>
                </c:pt>
                <c:pt idx="187">
                  <c:v>2007/8 </c:v>
                </c:pt>
                <c:pt idx="188">
                  <c:v>2007/9 </c:v>
                </c:pt>
                <c:pt idx="189">
                  <c:v>2007/0 </c:v>
                </c:pt>
                <c:pt idx="190">
                  <c:v>2007/1 </c:v>
                </c:pt>
                <c:pt idx="191">
                  <c:v>2007/2 </c:v>
                </c:pt>
                <c:pt idx="192">
                  <c:v>2008/1 </c:v>
                </c:pt>
                <c:pt idx="193">
                  <c:v>2008/2 </c:v>
                </c:pt>
                <c:pt idx="194">
                  <c:v>2008/3 </c:v>
                </c:pt>
                <c:pt idx="195">
                  <c:v>2008/4 </c:v>
                </c:pt>
                <c:pt idx="196">
                  <c:v>2008/5 </c:v>
                </c:pt>
                <c:pt idx="197">
                  <c:v>2008/6 </c:v>
                </c:pt>
                <c:pt idx="198">
                  <c:v>2008/7 </c:v>
                </c:pt>
                <c:pt idx="199">
                  <c:v>2008/8 </c:v>
                </c:pt>
                <c:pt idx="200">
                  <c:v>2008/9 </c:v>
                </c:pt>
                <c:pt idx="201">
                  <c:v>2008/10</c:v>
                </c:pt>
                <c:pt idx="202">
                  <c:v>2008/11</c:v>
                </c:pt>
                <c:pt idx="203">
                  <c:v>2008/12</c:v>
                </c:pt>
                <c:pt idx="204">
                  <c:v>2009/1 </c:v>
                </c:pt>
                <c:pt idx="205">
                  <c:v>2009/2 </c:v>
                </c:pt>
                <c:pt idx="206">
                  <c:v>2009/3 </c:v>
                </c:pt>
                <c:pt idx="207">
                  <c:v>2009/4 </c:v>
                </c:pt>
                <c:pt idx="208">
                  <c:v>2009/5 </c:v>
                </c:pt>
                <c:pt idx="209">
                  <c:v>2009/6 </c:v>
                </c:pt>
                <c:pt idx="210">
                  <c:v>2009/7 </c:v>
                </c:pt>
                <c:pt idx="211">
                  <c:v>2009/8 </c:v>
                </c:pt>
                <c:pt idx="212">
                  <c:v>2009/9 </c:v>
                </c:pt>
                <c:pt idx="213">
                  <c:v>2009/10</c:v>
                </c:pt>
                <c:pt idx="214">
                  <c:v>2009/11</c:v>
                </c:pt>
                <c:pt idx="215">
                  <c:v>2009/12</c:v>
                </c:pt>
                <c:pt idx="216">
                  <c:v>2010/1 </c:v>
                </c:pt>
                <c:pt idx="217">
                  <c:v>2010/2 </c:v>
                </c:pt>
                <c:pt idx="218">
                  <c:v>2010/3 </c:v>
                </c:pt>
                <c:pt idx="219">
                  <c:v>2010/4 </c:v>
                </c:pt>
                <c:pt idx="220">
                  <c:v>2010/5 </c:v>
                </c:pt>
                <c:pt idx="221">
                  <c:v>2010/6 </c:v>
                </c:pt>
                <c:pt idx="222">
                  <c:v>2010/7 </c:v>
                </c:pt>
                <c:pt idx="223">
                  <c:v>2010/8 </c:v>
                </c:pt>
                <c:pt idx="224">
                  <c:v>2010/9 </c:v>
                </c:pt>
                <c:pt idx="225">
                  <c:v>2010/10</c:v>
                </c:pt>
                <c:pt idx="226">
                  <c:v>2010/11</c:v>
                </c:pt>
                <c:pt idx="227">
                  <c:v>2010/12</c:v>
                </c:pt>
                <c:pt idx="228">
                  <c:v>2011/1 </c:v>
                </c:pt>
                <c:pt idx="229">
                  <c:v>2011/2 </c:v>
                </c:pt>
                <c:pt idx="230">
                  <c:v>2011/3 </c:v>
                </c:pt>
                <c:pt idx="231">
                  <c:v>2011/4 </c:v>
                </c:pt>
                <c:pt idx="232">
                  <c:v>2011/5 </c:v>
                </c:pt>
                <c:pt idx="233">
                  <c:v>2011/6 </c:v>
                </c:pt>
                <c:pt idx="234">
                  <c:v>2011/7 </c:v>
                </c:pt>
                <c:pt idx="235">
                  <c:v>2011/8 </c:v>
                </c:pt>
                <c:pt idx="236">
                  <c:v>2011/9 </c:v>
                </c:pt>
                <c:pt idx="237">
                  <c:v>2011/10</c:v>
                </c:pt>
                <c:pt idx="238">
                  <c:v>2011/11</c:v>
                </c:pt>
                <c:pt idx="239">
                  <c:v>2011/12</c:v>
                </c:pt>
                <c:pt idx="240">
                  <c:v>2012/1 </c:v>
                </c:pt>
                <c:pt idx="241">
                  <c:v>2012/2 </c:v>
                </c:pt>
                <c:pt idx="242">
                  <c:v>2012/3 </c:v>
                </c:pt>
                <c:pt idx="243">
                  <c:v>2012/4 </c:v>
                </c:pt>
                <c:pt idx="244">
                  <c:v>2012/5 </c:v>
                </c:pt>
                <c:pt idx="245">
                  <c:v>2012/6 </c:v>
                </c:pt>
                <c:pt idx="246">
                  <c:v>2012/7 </c:v>
                </c:pt>
                <c:pt idx="247">
                  <c:v>2012/8 </c:v>
                </c:pt>
                <c:pt idx="248">
                  <c:v>2012/9 </c:v>
                </c:pt>
                <c:pt idx="249">
                  <c:v>2012/10</c:v>
                </c:pt>
                <c:pt idx="250">
                  <c:v>2012/11</c:v>
                </c:pt>
                <c:pt idx="251">
                  <c:v>2012/12</c:v>
                </c:pt>
                <c:pt idx="252">
                  <c:v>2013/1 </c:v>
                </c:pt>
                <c:pt idx="253">
                  <c:v>2013/2 </c:v>
                </c:pt>
                <c:pt idx="254">
                  <c:v>2013/3 </c:v>
                </c:pt>
                <c:pt idx="255">
                  <c:v>2013/4 </c:v>
                </c:pt>
                <c:pt idx="256">
                  <c:v>2013/5 </c:v>
                </c:pt>
                <c:pt idx="257">
                  <c:v>2013/6 </c:v>
                </c:pt>
                <c:pt idx="258">
                  <c:v>2013/7 </c:v>
                </c:pt>
                <c:pt idx="259">
                  <c:v>2013/8 </c:v>
                </c:pt>
                <c:pt idx="260">
                  <c:v>2013/9 </c:v>
                </c:pt>
                <c:pt idx="261">
                  <c:v>2013/10</c:v>
                </c:pt>
                <c:pt idx="262">
                  <c:v>2013/11</c:v>
                </c:pt>
                <c:pt idx="263">
                  <c:v>2013/12</c:v>
                </c:pt>
                <c:pt idx="264">
                  <c:v>2014/1 </c:v>
                </c:pt>
                <c:pt idx="265">
                  <c:v>2014/2 </c:v>
                </c:pt>
                <c:pt idx="266">
                  <c:v>2014/3 </c:v>
                </c:pt>
                <c:pt idx="267">
                  <c:v>2014/4 </c:v>
                </c:pt>
                <c:pt idx="268">
                  <c:v>2014/5 </c:v>
                </c:pt>
                <c:pt idx="269">
                  <c:v>2014/6 </c:v>
                </c:pt>
                <c:pt idx="270">
                  <c:v>2014/7 </c:v>
                </c:pt>
                <c:pt idx="271">
                  <c:v>2014/8 </c:v>
                </c:pt>
                <c:pt idx="272">
                  <c:v>2014/9 </c:v>
                </c:pt>
                <c:pt idx="273">
                  <c:v>2014/10</c:v>
                </c:pt>
                <c:pt idx="274">
                  <c:v>2014/11</c:v>
                </c:pt>
                <c:pt idx="275">
                  <c:v>2014/12</c:v>
                </c:pt>
                <c:pt idx="276">
                  <c:v>2015/1 </c:v>
                </c:pt>
                <c:pt idx="277">
                  <c:v>2015/2 </c:v>
                </c:pt>
                <c:pt idx="278">
                  <c:v>2015/3 </c:v>
                </c:pt>
                <c:pt idx="279">
                  <c:v>2015/4 </c:v>
                </c:pt>
                <c:pt idx="280">
                  <c:v>2015/5 </c:v>
                </c:pt>
                <c:pt idx="281">
                  <c:v>2015/6 </c:v>
                </c:pt>
                <c:pt idx="282">
                  <c:v>2015/7 </c:v>
                </c:pt>
                <c:pt idx="283">
                  <c:v>2015/8 </c:v>
                </c:pt>
                <c:pt idx="284">
                  <c:v>2015/9 </c:v>
                </c:pt>
                <c:pt idx="285">
                  <c:v>2015/10</c:v>
                </c:pt>
                <c:pt idx="286">
                  <c:v>2015/11</c:v>
                </c:pt>
                <c:pt idx="287">
                  <c:v>2015/12</c:v>
                </c:pt>
                <c:pt idx="288">
                  <c:v>2016/1 </c:v>
                </c:pt>
                <c:pt idx="289">
                  <c:v>2016/2 </c:v>
                </c:pt>
                <c:pt idx="290">
                  <c:v>2016/3 </c:v>
                </c:pt>
                <c:pt idx="291">
                  <c:v>2016/4 </c:v>
                </c:pt>
                <c:pt idx="292">
                  <c:v>2016/5 </c:v>
                </c:pt>
                <c:pt idx="293">
                  <c:v>2016/6 </c:v>
                </c:pt>
                <c:pt idx="294">
                  <c:v>2016/7 </c:v>
                </c:pt>
                <c:pt idx="295">
                  <c:v>2016/8 </c:v>
                </c:pt>
                <c:pt idx="296">
                  <c:v>2016/9 </c:v>
                </c:pt>
                <c:pt idx="297">
                  <c:v>2016/10</c:v>
                </c:pt>
                <c:pt idx="298">
                  <c:v>2016/11</c:v>
                </c:pt>
                <c:pt idx="299">
                  <c:v>2016/12</c:v>
                </c:pt>
                <c:pt idx="300">
                  <c:v>2017/1 </c:v>
                </c:pt>
                <c:pt idx="301">
                  <c:v>2017/2 </c:v>
                </c:pt>
                <c:pt idx="302">
                  <c:v>2017/3 </c:v>
                </c:pt>
                <c:pt idx="303">
                  <c:v>2017/4 </c:v>
                </c:pt>
                <c:pt idx="304">
                  <c:v>2017/5 </c:v>
                </c:pt>
                <c:pt idx="305">
                  <c:v>2017/6 </c:v>
                </c:pt>
                <c:pt idx="306">
                  <c:v>2017/7 </c:v>
                </c:pt>
                <c:pt idx="307">
                  <c:v>2017/8 </c:v>
                </c:pt>
                <c:pt idx="308">
                  <c:v>2017/9 </c:v>
                </c:pt>
                <c:pt idx="309">
                  <c:v>2017/10</c:v>
                </c:pt>
                <c:pt idx="310">
                  <c:v>2017/11</c:v>
                </c:pt>
                <c:pt idx="311">
                  <c:v>2017/12</c:v>
                </c:pt>
                <c:pt idx="312">
                  <c:v>2018/1 </c:v>
                </c:pt>
                <c:pt idx="313">
                  <c:v>2018/2 </c:v>
                </c:pt>
                <c:pt idx="314">
                  <c:v>2018/3 </c:v>
                </c:pt>
                <c:pt idx="315">
                  <c:v>2018/4 </c:v>
                </c:pt>
                <c:pt idx="316">
                  <c:v>2018/5 </c:v>
                </c:pt>
                <c:pt idx="317">
                  <c:v>2018/6 </c:v>
                </c:pt>
                <c:pt idx="318">
                  <c:v>2018/7 </c:v>
                </c:pt>
                <c:pt idx="319">
                  <c:v>2018/8 </c:v>
                </c:pt>
                <c:pt idx="320">
                  <c:v>2018/9 </c:v>
                </c:pt>
                <c:pt idx="321">
                  <c:v>2018/10</c:v>
                </c:pt>
                <c:pt idx="322">
                  <c:v>2018/11</c:v>
                </c:pt>
                <c:pt idx="323">
                  <c:v>2018/12</c:v>
                </c:pt>
                <c:pt idx="324">
                  <c:v>2019/1 </c:v>
                </c:pt>
                <c:pt idx="325">
                  <c:v>2019/2 </c:v>
                </c:pt>
                <c:pt idx="326">
                  <c:v>2019/3 </c:v>
                </c:pt>
                <c:pt idx="327">
                  <c:v>2019/4 </c:v>
                </c:pt>
              </c:strCache>
            </c:strRef>
          </c:cat>
          <c:val>
            <c:numRef>
              <c:f>'失業率按性別、教育程度分'!$O$172:$O$499</c:f>
              <c:numCache>
                <c:formatCode>_(* #,##0.00_);_(* \(#,##0.00\);_(* "-"??_);_(@_)</c:formatCode>
                <c:ptCount val="328"/>
                <c:pt idx="0">
                  <c:v>1.49</c:v>
                </c:pt>
                <c:pt idx="1">
                  <c:v>1.03</c:v>
                </c:pt>
                <c:pt idx="2">
                  <c:v>1.41</c:v>
                </c:pt>
                <c:pt idx="3">
                  <c:v>1.34</c:v>
                </c:pt>
                <c:pt idx="4">
                  <c:v>1.4</c:v>
                </c:pt>
                <c:pt idx="5">
                  <c:v>2.59</c:v>
                </c:pt>
                <c:pt idx="6">
                  <c:v>3.53</c:v>
                </c:pt>
                <c:pt idx="7">
                  <c:v>3.97</c:v>
                </c:pt>
                <c:pt idx="8">
                  <c:v>2.5099999999999998</c:v>
                </c:pt>
                <c:pt idx="9">
                  <c:v>3.07</c:v>
                </c:pt>
                <c:pt idx="10">
                  <c:v>2.9</c:v>
                </c:pt>
                <c:pt idx="11">
                  <c:v>1.87</c:v>
                </c:pt>
                <c:pt idx="12">
                  <c:v>1.39</c:v>
                </c:pt>
                <c:pt idx="13">
                  <c:v>1.73</c:v>
                </c:pt>
                <c:pt idx="14">
                  <c:v>1.8</c:v>
                </c:pt>
                <c:pt idx="15">
                  <c:v>1.1200000000000001</c:v>
                </c:pt>
                <c:pt idx="16">
                  <c:v>1.0900000000000001</c:v>
                </c:pt>
                <c:pt idx="17">
                  <c:v>2.02</c:v>
                </c:pt>
                <c:pt idx="18">
                  <c:v>3.69</c:v>
                </c:pt>
                <c:pt idx="19">
                  <c:v>3.22</c:v>
                </c:pt>
                <c:pt idx="20">
                  <c:v>2.39</c:v>
                </c:pt>
                <c:pt idx="21">
                  <c:v>2.23</c:v>
                </c:pt>
                <c:pt idx="22">
                  <c:v>2.17</c:v>
                </c:pt>
                <c:pt idx="23">
                  <c:v>1.65</c:v>
                </c:pt>
                <c:pt idx="24">
                  <c:v>1.54</c:v>
                </c:pt>
                <c:pt idx="25">
                  <c:v>1.88</c:v>
                </c:pt>
                <c:pt idx="26">
                  <c:v>1.91</c:v>
                </c:pt>
                <c:pt idx="27">
                  <c:v>1.73</c:v>
                </c:pt>
                <c:pt idx="28">
                  <c:v>1.95</c:v>
                </c:pt>
                <c:pt idx="29">
                  <c:v>2.72</c:v>
                </c:pt>
                <c:pt idx="30">
                  <c:v>3.71</c:v>
                </c:pt>
                <c:pt idx="31">
                  <c:v>3.23</c:v>
                </c:pt>
                <c:pt idx="32">
                  <c:v>2.82</c:v>
                </c:pt>
                <c:pt idx="33">
                  <c:v>2.16</c:v>
                </c:pt>
                <c:pt idx="34">
                  <c:v>2.4</c:v>
                </c:pt>
                <c:pt idx="35">
                  <c:v>2.2000000000000002</c:v>
                </c:pt>
                <c:pt idx="36">
                  <c:v>1.58</c:v>
                </c:pt>
                <c:pt idx="37">
                  <c:v>1.67</c:v>
                </c:pt>
                <c:pt idx="38">
                  <c:v>1.72</c:v>
                </c:pt>
                <c:pt idx="39">
                  <c:v>1.81</c:v>
                </c:pt>
                <c:pt idx="40">
                  <c:v>1.85</c:v>
                </c:pt>
                <c:pt idx="41">
                  <c:v>3.03</c:v>
                </c:pt>
                <c:pt idx="42">
                  <c:v>3.28</c:v>
                </c:pt>
                <c:pt idx="43">
                  <c:v>3.25</c:v>
                </c:pt>
                <c:pt idx="44">
                  <c:v>3.38</c:v>
                </c:pt>
                <c:pt idx="45">
                  <c:v>3.24</c:v>
                </c:pt>
                <c:pt idx="46">
                  <c:v>2.66</c:v>
                </c:pt>
                <c:pt idx="47">
                  <c:v>2.42</c:v>
                </c:pt>
                <c:pt idx="48">
                  <c:v>3.11</c:v>
                </c:pt>
                <c:pt idx="49">
                  <c:v>2.5</c:v>
                </c:pt>
                <c:pt idx="50">
                  <c:v>2.14</c:v>
                </c:pt>
                <c:pt idx="51">
                  <c:v>2.4300000000000002</c:v>
                </c:pt>
                <c:pt idx="52">
                  <c:v>2.34</c:v>
                </c:pt>
                <c:pt idx="53">
                  <c:v>2.85</c:v>
                </c:pt>
                <c:pt idx="54">
                  <c:v>4.25</c:v>
                </c:pt>
                <c:pt idx="55">
                  <c:v>4.0999999999999996</c:v>
                </c:pt>
                <c:pt idx="56">
                  <c:v>4.21</c:v>
                </c:pt>
                <c:pt idx="57">
                  <c:v>3.58</c:v>
                </c:pt>
                <c:pt idx="58">
                  <c:v>3.29</c:v>
                </c:pt>
                <c:pt idx="59">
                  <c:v>2.66</c:v>
                </c:pt>
                <c:pt idx="60">
                  <c:v>2.09</c:v>
                </c:pt>
                <c:pt idx="61">
                  <c:v>2.44</c:v>
                </c:pt>
                <c:pt idx="62">
                  <c:v>2.5299999999999998</c:v>
                </c:pt>
                <c:pt idx="63">
                  <c:v>2.11</c:v>
                </c:pt>
                <c:pt idx="64">
                  <c:v>2.15</c:v>
                </c:pt>
                <c:pt idx="65">
                  <c:v>2.56</c:v>
                </c:pt>
                <c:pt idx="66">
                  <c:v>3.37</c:v>
                </c:pt>
                <c:pt idx="67">
                  <c:v>3.79</c:v>
                </c:pt>
                <c:pt idx="68">
                  <c:v>2.86</c:v>
                </c:pt>
                <c:pt idx="69">
                  <c:v>2.4300000000000002</c:v>
                </c:pt>
                <c:pt idx="70">
                  <c:v>2.85</c:v>
                </c:pt>
                <c:pt idx="71">
                  <c:v>2.33</c:v>
                </c:pt>
                <c:pt idx="72">
                  <c:v>1.83</c:v>
                </c:pt>
                <c:pt idx="73">
                  <c:v>2.2200000000000002</c:v>
                </c:pt>
                <c:pt idx="74">
                  <c:v>1.95</c:v>
                </c:pt>
                <c:pt idx="75">
                  <c:v>1.92</c:v>
                </c:pt>
                <c:pt idx="76">
                  <c:v>1.94</c:v>
                </c:pt>
                <c:pt idx="77">
                  <c:v>3.57</c:v>
                </c:pt>
                <c:pt idx="78">
                  <c:v>4.41</c:v>
                </c:pt>
                <c:pt idx="79">
                  <c:v>3.51</c:v>
                </c:pt>
                <c:pt idx="80">
                  <c:v>2.5099999999999998</c:v>
                </c:pt>
                <c:pt idx="81">
                  <c:v>2.69</c:v>
                </c:pt>
                <c:pt idx="82">
                  <c:v>2.65</c:v>
                </c:pt>
                <c:pt idx="83">
                  <c:v>2.78</c:v>
                </c:pt>
                <c:pt idx="84">
                  <c:v>2.66</c:v>
                </c:pt>
                <c:pt idx="85">
                  <c:v>2.29</c:v>
                </c:pt>
                <c:pt idx="86">
                  <c:v>2.09</c:v>
                </c:pt>
                <c:pt idx="87">
                  <c:v>1.74</c:v>
                </c:pt>
                <c:pt idx="88">
                  <c:v>2.25</c:v>
                </c:pt>
                <c:pt idx="89">
                  <c:v>3.27</c:v>
                </c:pt>
                <c:pt idx="90">
                  <c:v>3.96</c:v>
                </c:pt>
                <c:pt idx="91">
                  <c:v>3.48</c:v>
                </c:pt>
                <c:pt idx="92">
                  <c:v>2.73</c:v>
                </c:pt>
                <c:pt idx="93">
                  <c:v>2.5299999999999998</c:v>
                </c:pt>
                <c:pt idx="94">
                  <c:v>2.67</c:v>
                </c:pt>
                <c:pt idx="95">
                  <c:v>2.58</c:v>
                </c:pt>
                <c:pt idx="96">
                  <c:v>2.11</c:v>
                </c:pt>
                <c:pt idx="97">
                  <c:v>2.34</c:v>
                </c:pt>
                <c:pt idx="98">
                  <c:v>2.02</c:v>
                </c:pt>
                <c:pt idx="99">
                  <c:v>2.1800000000000002</c:v>
                </c:pt>
                <c:pt idx="100">
                  <c:v>2.38</c:v>
                </c:pt>
                <c:pt idx="101">
                  <c:v>3.31</c:v>
                </c:pt>
                <c:pt idx="102">
                  <c:v>3.86</c:v>
                </c:pt>
                <c:pt idx="103">
                  <c:v>3.4</c:v>
                </c:pt>
                <c:pt idx="104">
                  <c:v>2.76</c:v>
                </c:pt>
                <c:pt idx="105">
                  <c:v>2.56</c:v>
                </c:pt>
                <c:pt idx="106">
                  <c:v>2.61</c:v>
                </c:pt>
                <c:pt idx="107">
                  <c:v>2.4900000000000002</c:v>
                </c:pt>
                <c:pt idx="108">
                  <c:v>2.29</c:v>
                </c:pt>
                <c:pt idx="109">
                  <c:v>2.37</c:v>
                </c:pt>
                <c:pt idx="110">
                  <c:v>2.37</c:v>
                </c:pt>
                <c:pt idx="111">
                  <c:v>2.5299999999999998</c:v>
                </c:pt>
                <c:pt idx="112">
                  <c:v>2.86</c:v>
                </c:pt>
                <c:pt idx="113">
                  <c:v>3.51</c:v>
                </c:pt>
                <c:pt idx="114">
                  <c:v>4.07</c:v>
                </c:pt>
                <c:pt idx="115">
                  <c:v>4.2699999999999996</c:v>
                </c:pt>
                <c:pt idx="116">
                  <c:v>3.95</c:v>
                </c:pt>
                <c:pt idx="117">
                  <c:v>3.83</c:v>
                </c:pt>
                <c:pt idx="118">
                  <c:v>3.91</c:v>
                </c:pt>
                <c:pt idx="119">
                  <c:v>3.71</c:v>
                </c:pt>
                <c:pt idx="120">
                  <c:v>3.52</c:v>
                </c:pt>
                <c:pt idx="121">
                  <c:v>3.66</c:v>
                </c:pt>
                <c:pt idx="122">
                  <c:v>3.74</c:v>
                </c:pt>
                <c:pt idx="123">
                  <c:v>3.19</c:v>
                </c:pt>
                <c:pt idx="124">
                  <c:v>3.22</c:v>
                </c:pt>
                <c:pt idx="125">
                  <c:v>3.61</c:v>
                </c:pt>
                <c:pt idx="126">
                  <c:v>4.37</c:v>
                </c:pt>
                <c:pt idx="127">
                  <c:v>4.6899999999999986</c:v>
                </c:pt>
                <c:pt idx="128">
                  <c:v>4.46</c:v>
                </c:pt>
                <c:pt idx="129">
                  <c:v>4.3599999999999994</c:v>
                </c:pt>
                <c:pt idx="130">
                  <c:v>4.09</c:v>
                </c:pt>
                <c:pt idx="131">
                  <c:v>3.68</c:v>
                </c:pt>
                <c:pt idx="132">
                  <c:v>3.4</c:v>
                </c:pt>
                <c:pt idx="133">
                  <c:v>3.32</c:v>
                </c:pt>
                <c:pt idx="134">
                  <c:v>3.37</c:v>
                </c:pt>
                <c:pt idx="135">
                  <c:v>3.22</c:v>
                </c:pt>
                <c:pt idx="136">
                  <c:v>3.23</c:v>
                </c:pt>
                <c:pt idx="137">
                  <c:v>3.56</c:v>
                </c:pt>
                <c:pt idx="138">
                  <c:v>4.42</c:v>
                </c:pt>
                <c:pt idx="139">
                  <c:v>4.6599999999999993</c:v>
                </c:pt>
                <c:pt idx="140">
                  <c:v>4.7699999999999987</c:v>
                </c:pt>
                <c:pt idx="141">
                  <c:v>4.5599999999999996</c:v>
                </c:pt>
                <c:pt idx="142">
                  <c:v>3.69</c:v>
                </c:pt>
                <c:pt idx="143">
                  <c:v>3.51</c:v>
                </c:pt>
                <c:pt idx="144">
                  <c:v>3.55</c:v>
                </c:pt>
                <c:pt idx="145">
                  <c:v>3.64</c:v>
                </c:pt>
                <c:pt idx="146">
                  <c:v>3.67</c:v>
                </c:pt>
                <c:pt idx="147">
                  <c:v>3.72</c:v>
                </c:pt>
                <c:pt idx="148">
                  <c:v>3.87</c:v>
                </c:pt>
                <c:pt idx="149">
                  <c:v>4.05</c:v>
                </c:pt>
                <c:pt idx="150">
                  <c:v>4.8</c:v>
                </c:pt>
                <c:pt idx="151">
                  <c:v>4.99</c:v>
                </c:pt>
                <c:pt idx="152">
                  <c:v>4.58</c:v>
                </c:pt>
                <c:pt idx="153">
                  <c:v>4.4800000000000004</c:v>
                </c:pt>
                <c:pt idx="154">
                  <c:v>4.1599999999999993</c:v>
                </c:pt>
                <c:pt idx="155">
                  <c:v>3.69</c:v>
                </c:pt>
                <c:pt idx="156">
                  <c:v>3.69</c:v>
                </c:pt>
                <c:pt idx="157">
                  <c:v>3.77</c:v>
                </c:pt>
                <c:pt idx="158">
                  <c:v>3.86</c:v>
                </c:pt>
                <c:pt idx="159">
                  <c:v>3.77</c:v>
                </c:pt>
                <c:pt idx="160">
                  <c:v>3.99</c:v>
                </c:pt>
                <c:pt idx="161">
                  <c:v>4.47</c:v>
                </c:pt>
                <c:pt idx="162">
                  <c:v>5.07</c:v>
                </c:pt>
                <c:pt idx="163">
                  <c:v>5.2</c:v>
                </c:pt>
                <c:pt idx="164">
                  <c:v>4.8</c:v>
                </c:pt>
                <c:pt idx="165">
                  <c:v>4.07</c:v>
                </c:pt>
                <c:pt idx="166">
                  <c:v>3.96</c:v>
                </c:pt>
                <c:pt idx="167">
                  <c:v>4.04</c:v>
                </c:pt>
                <c:pt idx="168">
                  <c:v>4.17</c:v>
                </c:pt>
                <c:pt idx="169">
                  <c:v>4.3</c:v>
                </c:pt>
                <c:pt idx="170">
                  <c:v>4.1599999999999993</c:v>
                </c:pt>
                <c:pt idx="171">
                  <c:v>3.72</c:v>
                </c:pt>
                <c:pt idx="172">
                  <c:v>4.07</c:v>
                </c:pt>
                <c:pt idx="173">
                  <c:v>4.54</c:v>
                </c:pt>
                <c:pt idx="174">
                  <c:v>4.91</c:v>
                </c:pt>
                <c:pt idx="175">
                  <c:v>5.0999999999999996</c:v>
                </c:pt>
                <c:pt idx="176">
                  <c:v>4.59</c:v>
                </c:pt>
                <c:pt idx="177">
                  <c:v>4.2300000000000004</c:v>
                </c:pt>
                <c:pt idx="178">
                  <c:v>4.1899999999999986</c:v>
                </c:pt>
                <c:pt idx="179">
                  <c:v>4.22</c:v>
                </c:pt>
                <c:pt idx="180">
                  <c:v>4.28</c:v>
                </c:pt>
                <c:pt idx="181">
                  <c:v>4.3599999999999994</c:v>
                </c:pt>
                <c:pt idx="182">
                  <c:v>4.2</c:v>
                </c:pt>
                <c:pt idx="183">
                  <c:v>4.22</c:v>
                </c:pt>
                <c:pt idx="184">
                  <c:v>4.07</c:v>
                </c:pt>
                <c:pt idx="185">
                  <c:v>4.24</c:v>
                </c:pt>
                <c:pt idx="186">
                  <c:v>4.7</c:v>
                </c:pt>
                <c:pt idx="187">
                  <c:v>4.96</c:v>
                </c:pt>
                <c:pt idx="188">
                  <c:v>4.97</c:v>
                </c:pt>
                <c:pt idx="189">
                  <c:v>4.71</c:v>
                </c:pt>
                <c:pt idx="190">
                  <c:v>4.71</c:v>
                </c:pt>
                <c:pt idx="191">
                  <c:v>4.6599999999999993</c:v>
                </c:pt>
                <c:pt idx="192">
                  <c:v>4.43</c:v>
                </c:pt>
                <c:pt idx="193">
                  <c:v>4.49</c:v>
                </c:pt>
                <c:pt idx="194">
                  <c:v>4.4800000000000004</c:v>
                </c:pt>
                <c:pt idx="195">
                  <c:v>4.34</c:v>
                </c:pt>
                <c:pt idx="196">
                  <c:v>4.28</c:v>
                </c:pt>
                <c:pt idx="197">
                  <c:v>4.51</c:v>
                </c:pt>
                <c:pt idx="198">
                  <c:v>5.03</c:v>
                </c:pt>
                <c:pt idx="199">
                  <c:v>5.26</c:v>
                </c:pt>
                <c:pt idx="200">
                  <c:v>4.9400000000000004</c:v>
                </c:pt>
                <c:pt idx="201">
                  <c:v>4.93</c:v>
                </c:pt>
                <c:pt idx="202">
                  <c:v>5.25</c:v>
                </c:pt>
                <c:pt idx="203">
                  <c:v>5.28</c:v>
                </c:pt>
                <c:pt idx="204">
                  <c:v>5.26</c:v>
                </c:pt>
                <c:pt idx="205">
                  <c:v>5.52</c:v>
                </c:pt>
                <c:pt idx="206">
                  <c:v>5.6199999999999992</c:v>
                </c:pt>
                <c:pt idx="207">
                  <c:v>5.6199999999999992</c:v>
                </c:pt>
                <c:pt idx="208">
                  <c:v>5.63</c:v>
                </c:pt>
                <c:pt idx="209">
                  <c:v>5.8599999999999994</c:v>
                </c:pt>
                <c:pt idx="210">
                  <c:v>6.22</c:v>
                </c:pt>
                <c:pt idx="211">
                  <c:v>6.41</c:v>
                </c:pt>
                <c:pt idx="212">
                  <c:v>6.46</c:v>
                </c:pt>
                <c:pt idx="213">
                  <c:v>6.47</c:v>
                </c:pt>
                <c:pt idx="214">
                  <c:v>6.41</c:v>
                </c:pt>
                <c:pt idx="215">
                  <c:v>6.21</c:v>
                </c:pt>
                <c:pt idx="216">
                  <c:v>6.01</c:v>
                </c:pt>
                <c:pt idx="217">
                  <c:v>5.94</c:v>
                </c:pt>
                <c:pt idx="218">
                  <c:v>5.8599999999999994</c:v>
                </c:pt>
                <c:pt idx="219">
                  <c:v>5.52</c:v>
                </c:pt>
                <c:pt idx="220">
                  <c:v>5.27</c:v>
                </c:pt>
                <c:pt idx="221">
                  <c:v>5.49</c:v>
                </c:pt>
                <c:pt idx="222">
                  <c:v>5.74</c:v>
                </c:pt>
                <c:pt idx="223">
                  <c:v>5.73</c:v>
                </c:pt>
                <c:pt idx="224">
                  <c:v>5.76</c:v>
                </c:pt>
                <c:pt idx="225">
                  <c:v>5.63</c:v>
                </c:pt>
                <c:pt idx="226">
                  <c:v>5.3199999999999994</c:v>
                </c:pt>
                <c:pt idx="227">
                  <c:v>5.22</c:v>
                </c:pt>
                <c:pt idx="228">
                  <c:v>5.25</c:v>
                </c:pt>
                <c:pt idx="229">
                  <c:v>5.37</c:v>
                </c:pt>
                <c:pt idx="230">
                  <c:v>5.1199999999999992</c:v>
                </c:pt>
                <c:pt idx="231">
                  <c:v>4.8</c:v>
                </c:pt>
                <c:pt idx="232">
                  <c:v>4.88</c:v>
                </c:pt>
                <c:pt idx="233">
                  <c:v>5.17</c:v>
                </c:pt>
                <c:pt idx="234">
                  <c:v>5.31</c:v>
                </c:pt>
                <c:pt idx="235">
                  <c:v>5.47</c:v>
                </c:pt>
                <c:pt idx="236">
                  <c:v>5.31</c:v>
                </c:pt>
                <c:pt idx="237">
                  <c:v>5.26</c:v>
                </c:pt>
                <c:pt idx="238">
                  <c:v>5.17</c:v>
                </c:pt>
                <c:pt idx="239">
                  <c:v>5.01</c:v>
                </c:pt>
                <c:pt idx="240">
                  <c:v>5.09</c:v>
                </c:pt>
                <c:pt idx="241">
                  <c:v>5.24</c:v>
                </c:pt>
                <c:pt idx="242">
                  <c:v>5.14</c:v>
                </c:pt>
                <c:pt idx="243">
                  <c:v>5.01</c:v>
                </c:pt>
                <c:pt idx="244">
                  <c:v>5.05</c:v>
                </c:pt>
                <c:pt idx="245">
                  <c:v>5.3599999999999994</c:v>
                </c:pt>
                <c:pt idx="246">
                  <c:v>5.64</c:v>
                </c:pt>
                <c:pt idx="247">
                  <c:v>5.84</c:v>
                </c:pt>
                <c:pt idx="248">
                  <c:v>5.68</c:v>
                </c:pt>
                <c:pt idx="249">
                  <c:v>5.58</c:v>
                </c:pt>
                <c:pt idx="250">
                  <c:v>5.48</c:v>
                </c:pt>
                <c:pt idx="251">
                  <c:v>5.29</c:v>
                </c:pt>
                <c:pt idx="252">
                  <c:v>5.13</c:v>
                </c:pt>
                <c:pt idx="253">
                  <c:v>5.29</c:v>
                </c:pt>
                <c:pt idx="254">
                  <c:v>5.1899999999999986</c:v>
                </c:pt>
                <c:pt idx="255">
                  <c:v>5.0199999999999996</c:v>
                </c:pt>
                <c:pt idx="256">
                  <c:v>4.96</c:v>
                </c:pt>
                <c:pt idx="257">
                  <c:v>5.25</c:v>
                </c:pt>
                <c:pt idx="258">
                  <c:v>5.51</c:v>
                </c:pt>
                <c:pt idx="259">
                  <c:v>5.68</c:v>
                </c:pt>
                <c:pt idx="260">
                  <c:v>5.45</c:v>
                </c:pt>
                <c:pt idx="261">
                  <c:v>5.35</c:v>
                </c:pt>
                <c:pt idx="262">
                  <c:v>5.21</c:v>
                </c:pt>
                <c:pt idx="263">
                  <c:v>5.03</c:v>
                </c:pt>
                <c:pt idx="264">
                  <c:v>4.9000000000000004</c:v>
                </c:pt>
                <c:pt idx="265">
                  <c:v>5.03</c:v>
                </c:pt>
                <c:pt idx="266">
                  <c:v>4.9800000000000004</c:v>
                </c:pt>
                <c:pt idx="267">
                  <c:v>4.8</c:v>
                </c:pt>
                <c:pt idx="268">
                  <c:v>4.7</c:v>
                </c:pt>
                <c:pt idx="269">
                  <c:v>4.91</c:v>
                </c:pt>
                <c:pt idx="270">
                  <c:v>5.1499999999999986</c:v>
                </c:pt>
                <c:pt idx="271">
                  <c:v>5.33</c:v>
                </c:pt>
                <c:pt idx="272">
                  <c:v>5.13</c:v>
                </c:pt>
                <c:pt idx="273">
                  <c:v>5.1499999999999986</c:v>
                </c:pt>
                <c:pt idx="274">
                  <c:v>5</c:v>
                </c:pt>
                <c:pt idx="275">
                  <c:v>4.8</c:v>
                </c:pt>
                <c:pt idx="276">
                  <c:v>4.7</c:v>
                </c:pt>
                <c:pt idx="277">
                  <c:v>4.75</c:v>
                </c:pt>
                <c:pt idx="278">
                  <c:v>4.71</c:v>
                </c:pt>
                <c:pt idx="279">
                  <c:v>4.54</c:v>
                </c:pt>
                <c:pt idx="280">
                  <c:v>4.47</c:v>
                </c:pt>
                <c:pt idx="281">
                  <c:v>4.6599999999999993</c:v>
                </c:pt>
                <c:pt idx="282">
                  <c:v>4.88</c:v>
                </c:pt>
                <c:pt idx="283">
                  <c:v>5.07</c:v>
                </c:pt>
                <c:pt idx="284">
                  <c:v>5.04</c:v>
                </c:pt>
                <c:pt idx="285">
                  <c:v>4.9800000000000004</c:v>
                </c:pt>
                <c:pt idx="286">
                  <c:v>4.88</c:v>
                </c:pt>
                <c:pt idx="287">
                  <c:v>4.8199999999999994</c:v>
                </c:pt>
                <c:pt idx="288">
                  <c:v>4.8</c:v>
                </c:pt>
                <c:pt idx="289">
                  <c:v>4.9000000000000004</c:v>
                </c:pt>
                <c:pt idx="290">
                  <c:v>4.8499999999999996</c:v>
                </c:pt>
                <c:pt idx="291">
                  <c:v>4.7</c:v>
                </c:pt>
                <c:pt idx="292">
                  <c:v>4.59</c:v>
                </c:pt>
                <c:pt idx="293">
                  <c:v>4.79</c:v>
                </c:pt>
                <c:pt idx="294">
                  <c:v>5</c:v>
                </c:pt>
                <c:pt idx="295">
                  <c:v>5.1099999999999994</c:v>
                </c:pt>
                <c:pt idx="296">
                  <c:v>4.95</c:v>
                </c:pt>
                <c:pt idx="297">
                  <c:v>4.91</c:v>
                </c:pt>
                <c:pt idx="298">
                  <c:v>4.8</c:v>
                </c:pt>
                <c:pt idx="299">
                  <c:v>4.7</c:v>
                </c:pt>
                <c:pt idx="300">
                  <c:v>4.6499999999999986</c:v>
                </c:pt>
                <c:pt idx="301">
                  <c:v>4.7300000000000004</c:v>
                </c:pt>
                <c:pt idx="302">
                  <c:v>4.6599999999999993</c:v>
                </c:pt>
                <c:pt idx="303">
                  <c:v>4.53</c:v>
                </c:pt>
                <c:pt idx="304">
                  <c:v>4.47</c:v>
                </c:pt>
                <c:pt idx="305">
                  <c:v>4.58</c:v>
                </c:pt>
                <c:pt idx="306">
                  <c:v>4.78</c:v>
                </c:pt>
                <c:pt idx="307">
                  <c:v>4.88</c:v>
                </c:pt>
                <c:pt idx="308">
                  <c:v>4.7</c:v>
                </c:pt>
                <c:pt idx="309">
                  <c:v>4.67</c:v>
                </c:pt>
                <c:pt idx="310">
                  <c:v>4.6199999999999992</c:v>
                </c:pt>
                <c:pt idx="311">
                  <c:v>4.5599999999999996</c:v>
                </c:pt>
                <c:pt idx="312">
                  <c:v>4.53</c:v>
                </c:pt>
                <c:pt idx="313">
                  <c:v>4.6199999999999992</c:v>
                </c:pt>
                <c:pt idx="314">
                  <c:v>4.55</c:v>
                </c:pt>
                <c:pt idx="315">
                  <c:v>4.51</c:v>
                </c:pt>
                <c:pt idx="316">
                  <c:v>4.47</c:v>
                </c:pt>
                <c:pt idx="317">
                  <c:v>4.5599999999999996</c:v>
                </c:pt>
                <c:pt idx="318">
                  <c:v>4.76</c:v>
                </c:pt>
                <c:pt idx="319">
                  <c:v>4.87</c:v>
                </c:pt>
                <c:pt idx="320">
                  <c:v>4.68</c:v>
                </c:pt>
                <c:pt idx="321">
                  <c:v>4.6599999999999993</c:v>
                </c:pt>
                <c:pt idx="322">
                  <c:v>4.59</c:v>
                </c:pt>
                <c:pt idx="323">
                  <c:v>4.55</c:v>
                </c:pt>
                <c:pt idx="324">
                  <c:v>4.5199999999999996</c:v>
                </c:pt>
                <c:pt idx="325">
                  <c:v>4.6199999999999992</c:v>
                </c:pt>
                <c:pt idx="326">
                  <c:v>4.54</c:v>
                </c:pt>
                <c:pt idx="327">
                  <c:v>4.49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862-4D89-857F-9058F771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75404800"/>
        <c:axId val="-1475458336"/>
      </c:lineChart>
      <c:catAx>
        <c:axId val="-1475404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歷年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5458336"/>
        <c:crosses val="autoZero"/>
        <c:auto val="1"/>
        <c:lblAlgn val="ctr"/>
        <c:lblOffset val="100"/>
        <c:noMultiLvlLbl val="0"/>
      </c:catAx>
      <c:valAx>
        <c:axId val="-147545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失業率</a:t>
                </a:r>
                <a:r>
                  <a:rPr lang="en-US" altLang="zh-TW"/>
                  <a:t>(%)</a:t>
                </a:r>
                <a:endParaRPr lang="zh-TW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540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2014</a:t>
            </a:r>
            <a:r>
              <a:rPr lang="zh-TW" altLang="en-US" dirty="0" smtClean="0"/>
              <a:t>年 研究所以上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'103'!$A$3</c:f>
              <c:strCache>
                <c:ptCount val="1"/>
                <c:pt idx="0">
                  <c:v>103年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82B3-4729-ABEC-4690B0AC58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82B3-4729-ABEC-4690B0AC58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82B3-4729-ABEC-4690B0AC58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82B3-4729-ABEC-4690B0AC581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82B3-4729-ABEC-4690B0AC581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82B3-4729-ABEC-4690B0AC581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82B3-4729-ABEC-4690B0AC581F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2B3-4729-ABEC-4690B0AC581F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2B3-4729-ABEC-4690B0AC581F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2B3-4729-ABEC-4690B0AC581F}"/>
                </c:ext>
              </c:extLst>
            </c:dLbl>
            <c:dLbl>
              <c:idx val="3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2B3-4729-ABEC-4690B0AC581F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2B3-4729-ABEC-4690B0AC581F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2B3-4729-ABEC-4690B0AC581F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82B3-4729-ABEC-4690B0AC581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('103'!$D$2,'103'!$F$2,'103'!$H$2,'103'!$J$2,'103'!$L$2,'103'!$N$2,'103'!$P$2)</c:f>
              <c:strCache>
                <c:ptCount val="7"/>
                <c:pt idx="0">
                  <c:v>食品餐飲類</c:v>
                </c:pt>
                <c:pt idx="1">
                  <c:v>衣著飾品類</c:v>
                </c:pt>
                <c:pt idx="2">
                  <c:v>旅館住宿類</c:v>
                </c:pt>
                <c:pt idx="3">
                  <c:v>交通類</c:v>
                </c:pt>
                <c:pt idx="4">
                  <c:v>文教康樂類</c:v>
                </c:pt>
                <c:pt idx="5">
                  <c:v>百貨類</c:v>
                </c:pt>
                <c:pt idx="6">
                  <c:v>其他類</c:v>
                </c:pt>
              </c:strCache>
            </c:strRef>
          </c:cat>
          <c:val>
            <c:numRef>
              <c:f>('103'!$D$3,'103'!$F$3,'103'!$H$3,'103'!$J$3,'103'!$L$3,'103'!$N$3,'103'!$P$3)</c:f>
              <c:numCache>
                <c:formatCode>General</c:formatCode>
                <c:ptCount val="7"/>
                <c:pt idx="0">
                  <c:v>182219829.36363599</c:v>
                </c:pt>
                <c:pt idx="1">
                  <c:v>30092645.727272701</c:v>
                </c:pt>
                <c:pt idx="2">
                  <c:v>102836085.54545499</c:v>
                </c:pt>
                <c:pt idx="3">
                  <c:v>156817265.72727299</c:v>
                </c:pt>
                <c:pt idx="4">
                  <c:v>292922389.909091</c:v>
                </c:pt>
                <c:pt idx="5">
                  <c:v>157776290.72727299</c:v>
                </c:pt>
                <c:pt idx="6">
                  <c:v>445303629.18181801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2B3-4729-ABEC-4690B0AC581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2014</a:t>
            </a:r>
            <a:r>
              <a:rPr lang="zh-TW" altLang="en-US" dirty="0" smtClean="0"/>
              <a:t>年 大學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'103'!$A$3</c:f>
              <c:strCache>
                <c:ptCount val="1"/>
                <c:pt idx="0">
                  <c:v>103年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B77-487D-A293-8D8579B18C7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B77-487D-A293-8D8579B18C7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9B77-487D-A293-8D8579B18C7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9B77-487D-A293-8D8579B18C7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9B77-487D-A293-8D8579B18C7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9B77-487D-A293-8D8579B18C7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9B77-487D-A293-8D8579B18C74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9B77-487D-A293-8D8579B18C74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B77-487D-A293-8D8579B18C74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B77-487D-A293-8D8579B18C74}"/>
                </c:ext>
              </c:extLst>
            </c:dLbl>
            <c:dLbl>
              <c:idx val="3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9B77-487D-A293-8D8579B18C74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B77-487D-A293-8D8579B18C74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B77-487D-A293-8D8579B18C74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9B77-487D-A293-8D8579B18C7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('103'!$AF$2,'103'!$AH$2,'103'!$AJ$2,'103'!$AL$2,'103'!$AN$2,'103'!$AP$2,'103'!$AR$2)</c:f>
              <c:strCache>
                <c:ptCount val="7"/>
                <c:pt idx="0">
                  <c:v>食品餐飲類</c:v>
                </c:pt>
                <c:pt idx="1">
                  <c:v>衣著飾品類</c:v>
                </c:pt>
                <c:pt idx="2">
                  <c:v>旅館住宿類</c:v>
                </c:pt>
                <c:pt idx="3">
                  <c:v>交通類</c:v>
                </c:pt>
                <c:pt idx="4">
                  <c:v>文教康樂類</c:v>
                </c:pt>
                <c:pt idx="5">
                  <c:v>百貨類</c:v>
                </c:pt>
                <c:pt idx="6">
                  <c:v>其他類</c:v>
                </c:pt>
              </c:strCache>
            </c:strRef>
          </c:cat>
          <c:val>
            <c:numRef>
              <c:f>('103'!$AF$3,'103'!$AH$3,'103'!$AJ$3,'103'!$AL$3,'103'!$AN$3,'103'!$AP$3,'103'!$AR$3)</c:f>
              <c:numCache>
                <c:formatCode>General</c:formatCode>
                <c:ptCount val="7"/>
                <c:pt idx="0">
                  <c:v>5709065692.3636398</c:v>
                </c:pt>
                <c:pt idx="1">
                  <c:v>1786825799.6363599</c:v>
                </c:pt>
                <c:pt idx="2">
                  <c:v>3494933457.3636398</c:v>
                </c:pt>
                <c:pt idx="3">
                  <c:v>4430762474.4545403</c:v>
                </c:pt>
                <c:pt idx="4">
                  <c:v>7783677148</c:v>
                </c:pt>
                <c:pt idx="5">
                  <c:v>6652878664.5454502</c:v>
                </c:pt>
                <c:pt idx="6">
                  <c:v>16914046977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B77-487D-A293-8D8579B18C7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2017</a:t>
            </a:r>
            <a:r>
              <a:rPr lang="zh-TW" altLang="en-US" dirty="0" smtClean="0"/>
              <a:t>年 研究所以上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'107'!$A$3</c:f>
              <c:strCache>
                <c:ptCount val="1"/>
                <c:pt idx="0">
                  <c:v>107年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FF2-4D1B-88FC-A8FB6C9BC4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FF2-4D1B-88FC-A8FB6C9BC4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0FF2-4D1B-88FC-A8FB6C9BC4E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0FF2-4D1B-88FC-A8FB6C9BC4E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0FF2-4D1B-88FC-A8FB6C9BC4E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0FF2-4D1B-88FC-A8FB6C9BC4E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0FF2-4D1B-88FC-A8FB6C9BC4EC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FF2-4D1B-88FC-A8FB6C9BC4EC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FF2-4D1B-88FC-A8FB6C9BC4EC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FF2-4D1B-88FC-A8FB6C9BC4EC}"/>
                </c:ext>
              </c:extLst>
            </c:dLbl>
            <c:dLbl>
              <c:idx val="3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0FF2-4D1B-88FC-A8FB6C9BC4EC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0FF2-4D1B-88FC-A8FB6C9BC4EC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0FF2-4D1B-88FC-A8FB6C9BC4EC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0FF2-4D1B-88FC-A8FB6C9BC4EC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('107'!$D$2,'107'!$F$2,'107'!$H$2,'107'!$J$2,'107'!$L$2,'107'!$N$2,'107'!$P$2)</c:f>
              <c:strCache>
                <c:ptCount val="7"/>
                <c:pt idx="0">
                  <c:v>食品餐飲類</c:v>
                </c:pt>
                <c:pt idx="1">
                  <c:v>衣著飾品類</c:v>
                </c:pt>
                <c:pt idx="2">
                  <c:v>旅館住宿類</c:v>
                </c:pt>
                <c:pt idx="3">
                  <c:v>交通類</c:v>
                </c:pt>
                <c:pt idx="4">
                  <c:v>文教康樂類</c:v>
                </c:pt>
                <c:pt idx="5">
                  <c:v>百貨類</c:v>
                </c:pt>
                <c:pt idx="6">
                  <c:v>其他類</c:v>
                </c:pt>
              </c:strCache>
            </c:strRef>
          </c:cat>
          <c:val>
            <c:numRef>
              <c:f>('107'!$D$3,'107'!$F$3,'107'!$H$3,'107'!$J$3,'107'!$L$3,'107'!$N$3,'107'!$P$3)</c:f>
              <c:numCache>
                <c:formatCode>General</c:formatCode>
                <c:ptCount val="7"/>
                <c:pt idx="0">
                  <c:v>238212401.090909</c:v>
                </c:pt>
                <c:pt idx="1">
                  <c:v>31358224.909090899</c:v>
                </c:pt>
                <c:pt idx="2">
                  <c:v>118191398.909091</c:v>
                </c:pt>
                <c:pt idx="3">
                  <c:v>186011675.54545501</c:v>
                </c:pt>
                <c:pt idx="4">
                  <c:v>333454297.63636398</c:v>
                </c:pt>
                <c:pt idx="5">
                  <c:v>177360902</c:v>
                </c:pt>
                <c:pt idx="6">
                  <c:v>745543837.18181801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FF2-4D1B-88FC-A8FB6C9BC4E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2017</a:t>
            </a:r>
            <a:r>
              <a:rPr lang="zh-TW" altLang="en-US" dirty="0" smtClean="0"/>
              <a:t>年 大學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'107'!$A$3</c:f>
              <c:strCache>
                <c:ptCount val="1"/>
                <c:pt idx="0">
                  <c:v>107年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E5AB-4702-9066-ABD81EF197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E5AB-4702-9066-ABD81EF197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E5AB-4702-9066-ABD81EF197D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E5AB-4702-9066-ABD81EF197D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E5AB-4702-9066-ABD81EF197D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E5AB-4702-9066-ABD81EF197D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E5AB-4702-9066-ABD81EF197D3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5AB-4702-9066-ABD81EF197D3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5AB-4702-9066-ABD81EF197D3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5AB-4702-9066-ABD81EF197D3}"/>
                </c:ext>
              </c:extLst>
            </c:dLbl>
            <c:dLbl>
              <c:idx val="3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5AB-4702-9066-ABD81EF197D3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E5AB-4702-9066-ABD81EF197D3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E5AB-4702-9066-ABD81EF197D3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E5AB-4702-9066-ABD81EF197D3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('107'!$AF$2,'107'!$AH$2,'107'!$AJ$2,'107'!$AL$2,'107'!$AN$2,'107'!$AP$2,'107'!$AR$2)</c:f>
              <c:strCache>
                <c:ptCount val="7"/>
                <c:pt idx="0">
                  <c:v>食品餐飲類</c:v>
                </c:pt>
                <c:pt idx="1">
                  <c:v>衣著飾品類</c:v>
                </c:pt>
                <c:pt idx="2">
                  <c:v>旅館住宿類</c:v>
                </c:pt>
                <c:pt idx="3">
                  <c:v>交通類</c:v>
                </c:pt>
                <c:pt idx="4">
                  <c:v>文教康樂類</c:v>
                </c:pt>
                <c:pt idx="5">
                  <c:v>百貨類</c:v>
                </c:pt>
                <c:pt idx="6">
                  <c:v>其他類</c:v>
                </c:pt>
              </c:strCache>
            </c:strRef>
          </c:cat>
          <c:val>
            <c:numRef>
              <c:f>('107'!$AF$3,'107'!$AH$3,'107'!$AJ$3,'107'!$AL$3,'107'!$AN$3,'107'!$AP$3,'107'!$AR$3)</c:f>
              <c:numCache>
                <c:formatCode>General</c:formatCode>
                <c:ptCount val="7"/>
                <c:pt idx="0">
                  <c:v>7913088927.1818199</c:v>
                </c:pt>
                <c:pt idx="1">
                  <c:v>2013015103</c:v>
                </c:pt>
                <c:pt idx="2">
                  <c:v>3934129589.5454502</c:v>
                </c:pt>
                <c:pt idx="3">
                  <c:v>5081961595.4545403</c:v>
                </c:pt>
                <c:pt idx="4">
                  <c:v>9251664725.4545403</c:v>
                </c:pt>
                <c:pt idx="5">
                  <c:v>7383128168.7272701</c:v>
                </c:pt>
                <c:pt idx="6">
                  <c:v>26315831565.0909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5AB-4702-9066-ABD81EF197D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大學以上產業人口遷移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'106'!$F$2</c:f>
              <c:strCache>
                <c:ptCount val="1"/>
                <c:pt idx="0">
                  <c:v>103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'106'!$A$2:$A$20</c:f>
              <c:strCache>
                <c:ptCount val="17"/>
                <c:pt idx="0">
                  <c:v>礦業及土石採取業</c:v>
                </c:pt>
                <c:pt idx="1">
                  <c:v>製造業</c:v>
                </c:pt>
                <c:pt idx="2">
                  <c:v>電力及燃氣供應業</c:v>
                </c:pt>
                <c:pt idx="3">
                  <c:v>用水供應及污染整治業</c:v>
                </c:pt>
                <c:pt idx="4">
                  <c:v>營造業</c:v>
                </c:pt>
                <c:pt idx="5">
                  <c:v>批發及零售業</c:v>
                </c:pt>
                <c:pt idx="6">
                  <c:v>運輸及倉儲業</c:v>
                </c:pt>
                <c:pt idx="7">
                  <c:v>住宿及餐飲業</c:v>
                </c:pt>
                <c:pt idx="8">
                  <c:v>資訊及通訊傳播業</c:v>
                </c:pt>
                <c:pt idx="9">
                  <c:v>金融及保險業</c:v>
                </c:pt>
                <c:pt idx="10">
                  <c:v>不動產業</c:v>
                </c:pt>
                <c:pt idx="11">
                  <c:v>專業、科學及技術服務業</c:v>
                </c:pt>
                <c:pt idx="12">
                  <c:v>支援服務業</c:v>
                </c:pt>
                <c:pt idx="13">
                  <c:v>教育服務業</c:v>
                </c:pt>
                <c:pt idx="14">
                  <c:v>醫療保健服務業</c:v>
                </c:pt>
                <c:pt idx="15">
                  <c:v>藝術、娛樂及休閒服務業</c:v>
                </c:pt>
                <c:pt idx="16">
                  <c:v>其他服務業</c:v>
                </c:pt>
              </c:strCache>
            </c:strRef>
          </c:cat>
          <c:val>
            <c:numRef>
              <c:f>'106'!$F$2:$F$20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0F-4ACB-9A31-1CA8EF9D4B82}"/>
            </c:ext>
          </c:extLst>
        </c:ser>
        <c:ser>
          <c:idx val="1"/>
          <c:order val="1"/>
          <c:tx>
            <c:strRef>
              <c:f>'106'!$G$2</c:f>
              <c:strCache>
                <c:ptCount val="1"/>
                <c:pt idx="0">
                  <c:v>104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'106'!$A$2:$A$20</c:f>
              <c:strCache>
                <c:ptCount val="17"/>
                <c:pt idx="0">
                  <c:v>礦業及土石採取業</c:v>
                </c:pt>
                <c:pt idx="1">
                  <c:v>製造業</c:v>
                </c:pt>
                <c:pt idx="2">
                  <c:v>電力及燃氣供應業</c:v>
                </c:pt>
                <c:pt idx="3">
                  <c:v>用水供應及污染整治業</c:v>
                </c:pt>
                <c:pt idx="4">
                  <c:v>營造業</c:v>
                </c:pt>
                <c:pt idx="5">
                  <c:v>批發及零售業</c:v>
                </c:pt>
                <c:pt idx="6">
                  <c:v>運輸及倉儲業</c:v>
                </c:pt>
                <c:pt idx="7">
                  <c:v>住宿及餐飲業</c:v>
                </c:pt>
                <c:pt idx="8">
                  <c:v>資訊及通訊傳播業</c:v>
                </c:pt>
                <c:pt idx="9">
                  <c:v>金融及保險業</c:v>
                </c:pt>
                <c:pt idx="10">
                  <c:v>不動產業</c:v>
                </c:pt>
                <c:pt idx="11">
                  <c:v>專業、科學及技術服務業</c:v>
                </c:pt>
                <c:pt idx="12">
                  <c:v>支援服務業</c:v>
                </c:pt>
                <c:pt idx="13">
                  <c:v>教育服務業</c:v>
                </c:pt>
                <c:pt idx="14">
                  <c:v>醫療保健服務業</c:v>
                </c:pt>
                <c:pt idx="15">
                  <c:v>藝術、娛樂及休閒服務業</c:v>
                </c:pt>
                <c:pt idx="16">
                  <c:v>其他服務業</c:v>
                </c:pt>
              </c:strCache>
            </c:strRef>
          </c:cat>
          <c:val>
            <c:numRef>
              <c:f>'106'!$G$2:$G$20</c:f>
              <c:numCache>
                <c:formatCode>General</c:formatCode>
                <c:ptCount val="17"/>
                <c:pt idx="0">
                  <c:v>-43</c:v>
                </c:pt>
                <c:pt idx="1">
                  <c:v>-32872</c:v>
                </c:pt>
                <c:pt idx="2">
                  <c:v>-163</c:v>
                </c:pt>
                <c:pt idx="3">
                  <c:v>-435</c:v>
                </c:pt>
                <c:pt idx="4">
                  <c:v>-25798</c:v>
                </c:pt>
                <c:pt idx="5">
                  <c:v>-20969</c:v>
                </c:pt>
                <c:pt idx="6">
                  <c:v>-2105</c:v>
                </c:pt>
                <c:pt idx="7">
                  <c:v>5021</c:v>
                </c:pt>
                <c:pt idx="8">
                  <c:v>-544</c:v>
                </c:pt>
                <c:pt idx="9">
                  <c:v>3846</c:v>
                </c:pt>
                <c:pt idx="10">
                  <c:v>4092</c:v>
                </c:pt>
                <c:pt idx="11">
                  <c:v>-438</c:v>
                </c:pt>
                <c:pt idx="12">
                  <c:v>-3828</c:v>
                </c:pt>
                <c:pt idx="13">
                  <c:v>-466</c:v>
                </c:pt>
                <c:pt idx="14">
                  <c:v>706</c:v>
                </c:pt>
                <c:pt idx="15">
                  <c:v>-3098</c:v>
                </c:pt>
                <c:pt idx="16">
                  <c:v>-1465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0F-4ACB-9A31-1CA8EF9D4B82}"/>
            </c:ext>
          </c:extLst>
        </c:ser>
        <c:ser>
          <c:idx val="2"/>
          <c:order val="2"/>
          <c:tx>
            <c:strRef>
              <c:f>'106'!$H$2</c:f>
              <c:strCache>
                <c:ptCount val="1"/>
                <c:pt idx="0">
                  <c:v>105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'106'!$A$2:$A$20</c:f>
              <c:strCache>
                <c:ptCount val="17"/>
                <c:pt idx="0">
                  <c:v>礦業及土石採取業</c:v>
                </c:pt>
                <c:pt idx="1">
                  <c:v>製造業</c:v>
                </c:pt>
                <c:pt idx="2">
                  <c:v>電力及燃氣供應業</c:v>
                </c:pt>
                <c:pt idx="3">
                  <c:v>用水供應及污染整治業</c:v>
                </c:pt>
                <c:pt idx="4">
                  <c:v>營造業</c:v>
                </c:pt>
                <c:pt idx="5">
                  <c:v>批發及零售業</c:v>
                </c:pt>
                <c:pt idx="6">
                  <c:v>運輸及倉儲業</c:v>
                </c:pt>
                <c:pt idx="7">
                  <c:v>住宿及餐飲業</c:v>
                </c:pt>
                <c:pt idx="8">
                  <c:v>資訊及通訊傳播業</c:v>
                </c:pt>
                <c:pt idx="9">
                  <c:v>金融及保險業</c:v>
                </c:pt>
                <c:pt idx="10">
                  <c:v>不動產業</c:v>
                </c:pt>
                <c:pt idx="11">
                  <c:v>專業、科學及技術服務業</c:v>
                </c:pt>
                <c:pt idx="12">
                  <c:v>支援服務業</c:v>
                </c:pt>
                <c:pt idx="13">
                  <c:v>教育服務業</c:v>
                </c:pt>
                <c:pt idx="14">
                  <c:v>醫療保健服務業</c:v>
                </c:pt>
                <c:pt idx="15">
                  <c:v>藝術、娛樂及休閒服務業</c:v>
                </c:pt>
                <c:pt idx="16">
                  <c:v>其他服務業</c:v>
                </c:pt>
              </c:strCache>
            </c:strRef>
          </c:cat>
          <c:val>
            <c:numRef>
              <c:f>'106'!$H$2:$H$20</c:f>
              <c:numCache>
                <c:formatCode>General</c:formatCode>
                <c:ptCount val="17"/>
                <c:pt idx="0">
                  <c:v>38</c:v>
                </c:pt>
                <c:pt idx="1">
                  <c:v>-18402</c:v>
                </c:pt>
                <c:pt idx="2">
                  <c:v>286</c:v>
                </c:pt>
                <c:pt idx="3">
                  <c:v>-678</c:v>
                </c:pt>
                <c:pt idx="4">
                  <c:v>-4385</c:v>
                </c:pt>
                <c:pt idx="5">
                  <c:v>10171</c:v>
                </c:pt>
                <c:pt idx="6">
                  <c:v>-2810</c:v>
                </c:pt>
                <c:pt idx="7">
                  <c:v>-2949</c:v>
                </c:pt>
                <c:pt idx="8">
                  <c:v>-830</c:v>
                </c:pt>
                <c:pt idx="9">
                  <c:v>4387</c:v>
                </c:pt>
                <c:pt idx="10">
                  <c:v>-9771</c:v>
                </c:pt>
                <c:pt idx="11">
                  <c:v>1011</c:v>
                </c:pt>
                <c:pt idx="12">
                  <c:v>5446</c:v>
                </c:pt>
                <c:pt idx="13">
                  <c:v>1335</c:v>
                </c:pt>
                <c:pt idx="14">
                  <c:v>3297</c:v>
                </c:pt>
                <c:pt idx="15">
                  <c:v>-862</c:v>
                </c:pt>
                <c:pt idx="16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C0F-4ACB-9A31-1CA8EF9D4B82}"/>
            </c:ext>
          </c:extLst>
        </c:ser>
        <c:ser>
          <c:idx val="3"/>
          <c:order val="3"/>
          <c:tx>
            <c:strRef>
              <c:f>'106'!$I$2</c:f>
              <c:strCache>
                <c:ptCount val="1"/>
                <c:pt idx="0">
                  <c:v>106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'106'!$A$2:$A$20</c:f>
              <c:strCache>
                <c:ptCount val="17"/>
                <c:pt idx="0">
                  <c:v>礦業及土石採取業</c:v>
                </c:pt>
                <c:pt idx="1">
                  <c:v>製造業</c:v>
                </c:pt>
                <c:pt idx="2">
                  <c:v>電力及燃氣供應業</c:v>
                </c:pt>
                <c:pt idx="3">
                  <c:v>用水供應及污染整治業</c:v>
                </c:pt>
                <c:pt idx="4">
                  <c:v>營造業</c:v>
                </c:pt>
                <c:pt idx="5">
                  <c:v>批發及零售業</c:v>
                </c:pt>
                <c:pt idx="6">
                  <c:v>運輸及倉儲業</c:v>
                </c:pt>
                <c:pt idx="7">
                  <c:v>住宿及餐飲業</c:v>
                </c:pt>
                <c:pt idx="8">
                  <c:v>資訊及通訊傳播業</c:v>
                </c:pt>
                <c:pt idx="9">
                  <c:v>金融及保險業</c:v>
                </c:pt>
                <c:pt idx="10">
                  <c:v>不動產業</c:v>
                </c:pt>
                <c:pt idx="11">
                  <c:v>專業、科學及技術服務業</c:v>
                </c:pt>
                <c:pt idx="12">
                  <c:v>支援服務業</c:v>
                </c:pt>
                <c:pt idx="13">
                  <c:v>教育服務業</c:v>
                </c:pt>
                <c:pt idx="14">
                  <c:v>醫療保健服務業</c:v>
                </c:pt>
                <c:pt idx="15">
                  <c:v>藝術、娛樂及休閒服務業</c:v>
                </c:pt>
                <c:pt idx="16">
                  <c:v>其他服務業</c:v>
                </c:pt>
              </c:strCache>
            </c:strRef>
          </c:cat>
          <c:val>
            <c:numRef>
              <c:f>'106'!$I$2:$I$20</c:f>
              <c:numCache>
                <c:formatCode>General</c:formatCode>
                <c:ptCount val="17"/>
                <c:pt idx="0">
                  <c:v>238</c:v>
                </c:pt>
                <c:pt idx="1">
                  <c:v>24510</c:v>
                </c:pt>
                <c:pt idx="2">
                  <c:v>147</c:v>
                </c:pt>
                <c:pt idx="3">
                  <c:v>1217</c:v>
                </c:pt>
                <c:pt idx="4">
                  <c:v>-3995</c:v>
                </c:pt>
                <c:pt idx="5">
                  <c:v>7030</c:v>
                </c:pt>
                <c:pt idx="6">
                  <c:v>-1701</c:v>
                </c:pt>
                <c:pt idx="7">
                  <c:v>18408</c:v>
                </c:pt>
                <c:pt idx="8">
                  <c:v>3820</c:v>
                </c:pt>
                <c:pt idx="9">
                  <c:v>709</c:v>
                </c:pt>
                <c:pt idx="10">
                  <c:v>-3405</c:v>
                </c:pt>
                <c:pt idx="11">
                  <c:v>6791</c:v>
                </c:pt>
                <c:pt idx="12">
                  <c:v>22368</c:v>
                </c:pt>
                <c:pt idx="13">
                  <c:v>3337</c:v>
                </c:pt>
                <c:pt idx="14">
                  <c:v>2411</c:v>
                </c:pt>
                <c:pt idx="15">
                  <c:v>579</c:v>
                </c:pt>
                <c:pt idx="16">
                  <c:v>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C0F-4ACB-9A31-1CA8EF9D4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-1524519280"/>
        <c:axId val="-1524516448"/>
      </c:lineChart>
      <c:catAx>
        <c:axId val="-152451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24516448"/>
        <c:crosses val="autoZero"/>
        <c:auto val="1"/>
        <c:lblAlgn val="ctr"/>
        <c:lblOffset val="100"/>
        <c:noMultiLvlLbl val="0"/>
      </c:catAx>
      <c:valAx>
        <c:axId val="-1524516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2451928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3"/>
          <c:order val="0"/>
          <c:tx>
            <c:strRef>
              <c:f>'1980-2018'!$D$1</c:f>
              <c:strCache>
                <c:ptCount val="1"/>
                <c:pt idx="0">
                  <c:v>電力及燃氣供應業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'1980-2018'!$D$2:$D$28</c:f>
              <c:numCache>
                <c:formatCode>General</c:formatCode>
                <c:ptCount val="27"/>
                <c:pt idx="0">
                  <c:v>41995</c:v>
                </c:pt>
                <c:pt idx="1">
                  <c:v>45308</c:v>
                </c:pt>
                <c:pt idx="2">
                  <c:v>48935</c:v>
                </c:pt>
                <c:pt idx="3">
                  <c:v>51319</c:v>
                </c:pt>
                <c:pt idx="4">
                  <c:v>53487</c:v>
                </c:pt>
                <c:pt idx="5">
                  <c:v>55718</c:v>
                </c:pt>
                <c:pt idx="6">
                  <c:v>57800</c:v>
                </c:pt>
                <c:pt idx="7">
                  <c:v>59926</c:v>
                </c:pt>
                <c:pt idx="8">
                  <c:v>60799</c:v>
                </c:pt>
                <c:pt idx="9">
                  <c:v>61028</c:v>
                </c:pt>
                <c:pt idx="10">
                  <c:v>62299</c:v>
                </c:pt>
                <c:pt idx="11">
                  <c:v>63002</c:v>
                </c:pt>
                <c:pt idx="12">
                  <c:v>63943</c:v>
                </c:pt>
                <c:pt idx="13">
                  <c:v>64399</c:v>
                </c:pt>
                <c:pt idx="14">
                  <c:v>65724</c:v>
                </c:pt>
                <c:pt idx="15">
                  <c:v>65646</c:v>
                </c:pt>
                <c:pt idx="16">
                  <c:v>65242</c:v>
                </c:pt>
                <c:pt idx="17">
                  <c:v>64723</c:v>
                </c:pt>
                <c:pt idx="18">
                  <c:v>65243</c:v>
                </c:pt>
                <c:pt idx="19">
                  <c:v>66043</c:v>
                </c:pt>
                <c:pt idx="20">
                  <c:v>67184</c:v>
                </c:pt>
                <c:pt idx="21">
                  <c:v>67053</c:v>
                </c:pt>
                <c:pt idx="22">
                  <c:v>66875</c:v>
                </c:pt>
                <c:pt idx="23">
                  <c:v>66039</c:v>
                </c:pt>
                <c:pt idx="24">
                  <c:v>65105</c:v>
                </c:pt>
                <c:pt idx="25">
                  <c:v>64116</c:v>
                </c:pt>
                <c:pt idx="26">
                  <c:v>64671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56-44EB-9AF9-AF2C9540C4D2}"/>
            </c:ext>
          </c:extLst>
        </c:ser>
        <c:ser>
          <c:idx val="8"/>
          <c:order val="1"/>
          <c:tx>
            <c:strRef>
              <c:f>'1980-2018'!$I$1</c:f>
              <c:strCache>
                <c:ptCount val="1"/>
                <c:pt idx="0">
                  <c:v>住宿及餐飲業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'1980-2018'!$I$2:$I$28</c:f>
              <c:numCache>
                <c:formatCode>General</c:formatCode>
                <c:ptCount val="27"/>
                <c:pt idx="0">
                  <c:v>16111</c:v>
                </c:pt>
                <c:pt idx="1">
                  <c:v>17078</c:v>
                </c:pt>
                <c:pt idx="2">
                  <c:v>18023</c:v>
                </c:pt>
                <c:pt idx="3">
                  <c:v>18842</c:v>
                </c:pt>
                <c:pt idx="4">
                  <c:v>19486</c:v>
                </c:pt>
                <c:pt idx="5">
                  <c:v>20497</c:v>
                </c:pt>
                <c:pt idx="6">
                  <c:v>20869</c:v>
                </c:pt>
                <c:pt idx="7">
                  <c:v>21588</c:v>
                </c:pt>
                <c:pt idx="8">
                  <c:v>22447</c:v>
                </c:pt>
                <c:pt idx="9">
                  <c:v>22978</c:v>
                </c:pt>
                <c:pt idx="10">
                  <c:v>23237</c:v>
                </c:pt>
                <c:pt idx="11">
                  <c:v>22958</c:v>
                </c:pt>
                <c:pt idx="12">
                  <c:v>22979</c:v>
                </c:pt>
                <c:pt idx="13">
                  <c:v>23267</c:v>
                </c:pt>
                <c:pt idx="14">
                  <c:v>23209</c:v>
                </c:pt>
                <c:pt idx="15">
                  <c:v>23574</c:v>
                </c:pt>
                <c:pt idx="16">
                  <c:v>24338</c:v>
                </c:pt>
                <c:pt idx="17">
                  <c:v>24521</c:v>
                </c:pt>
                <c:pt idx="18">
                  <c:v>24936</c:v>
                </c:pt>
                <c:pt idx="19">
                  <c:v>25663</c:v>
                </c:pt>
                <c:pt idx="20">
                  <c:v>26598</c:v>
                </c:pt>
                <c:pt idx="21">
                  <c:v>27426</c:v>
                </c:pt>
                <c:pt idx="22">
                  <c:v>28504</c:v>
                </c:pt>
                <c:pt idx="23">
                  <c:v>28867</c:v>
                </c:pt>
                <c:pt idx="24">
                  <c:v>29081</c:v>
                </c:pt>
                <c:pt idx="25">
                  <c:v>29841</c:v>
                </c:pt>
                <c:pt idx="26">
                  <c:v>30758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756-44EB-9AF9-AF2C9540C4D2}"/>
            </c:ext>
          </c:extLst>
        </c:ser>
        <c:ser>
          <c:idx val="9"/>
          <c:order val="2"/>
          <c:tx>
            <c:strRef>
              <c:f>'1980-2018'!$J$1</c:f>
              <c:strCache>
                <c:ptCount val="1"/>
                <c:pt idx="0">
                  <c:v>資訊及通訊傳播業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'1980-2018'!$J$2:$J$28</c:f>
              <c:numCache>
                <c:formatCode>General</c:formatCode>
                <c:ptCount val="27"/>
                <c:pt idx="0">
                  <c:v>33005</c:v>
                </c:pt>
                <c:pt idx="1">
                  <c:v>35897</c:v>
                </c:pt>
                <c:pt idx="2">
                  <c:v>37945</c:v>
                </c:pt>
                <c:pt idx="3">
                  <c:v>39950</c:v>
                </c:pt>
                <c:pt idx="4">
                  <c:v>42119</c:v>
                </c:pt>
                <c:pt idx="5">
                  <c:v>43267</c:v>
                </c:pt>
                <c:pt idx="6">
                  <c:v>44877</c:v>
                </c:pt>
                <c:pt idx="7">
                  <c:v>45861</c:v>
                </c:pt>
                <c:pt idx="8">
                  <c:v>47787</c:v>
                </c:pt>
                <c:pt idx="9">
                  <c:v>48682</c:v>
                </c:pt>
                <c:pt idx="10">
                  <c:v>48649</c:v>
                </c:pt>
                <c:pt idx="11">
                  <c:v>48176</c:v>
                </c:pt>
                <c:pt idx="12">
                  <c:v>48202</c:v>
                </c:pt>
                <c:pt idx="13">
                  <c:v>48469</c:v>
                </c:pt>
                <c:pt idx="14">
                  <c:v>48740</c:v>
                </c:pt>
                <c:pt idx="15">
                  <c:v>49130</c:v>
                </c:pt>
                <c:pt idx="16">
                  <c:v>49416</c:v>
                </c:pt>
                <c:pt idx="17">
                  <c:v>49213</c:v>
                </c:pt>
                <c:pt idx="18">
                  <c:v>49729</c:v>
                </c:pt>
                <c:pt idx="19">
                  <c:v>50842</c:v>
                </c:pt>
                <c:pt idx="20">
                  <c:v>52017</c:v>
                </c:pt>
                <c:pt idx="21">
                  <c:v>52810</c:v>
                </c:pt>
                <c:pt idx="22">
                  <c:v>52840</c:v>
                </c:pt>
                <c:pt idx="23">
                  <c:v>53531</c:v>
                </c:pt>
                <c:pt idx="24">
                  <c:v>54459</c:v>
                </c:pt>
                <c:pt idx="25">
                  <c:v>55902</c:v>
                </c:pt>
                <c:pt idx="26">
                  <c:v>57383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756-44EB-9AF9-AF2C9540C4D2}"/>
            </c:ext>
          </c:extLst>
        </c:ser>
        <c:ser>
          <c:idx val="10"/>
          <c:order val="3"/>
          <c:tx>
            <c:strRef>
              <c:f>'1980-2018'!$K$1</c:f>
              <c:strCache>
                <c:ptCount val="1"/>
                <c:pt idx="0">
                  <c:v>金融及保險業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'1980-2018'!$K$2:$K$28</c:f>
              <c:numCache>
                <c:formatCode>General</c:formatCode>
                <c:ptCount val="27"/>
                <c:pt idx="0">
                  <c:v>31343</c:v>
                </c:pt>
                <c:pt idx="1">
                  <c:v>34084</c:v>
                </c:pt>
                <c:pt idx="2">
                  <c:v>36033</c:v>
                </c:pt>
                <c:pt idx="3">
                  <c:v>36519</c:v>
                </c:pt>
                <c:pt idx="4">
                  <c:v>37926</c:v>
                </c:pt>
                <c:pt idx="5">
                  <c:v>40534</c:v>
                </c:pt>
                <c:pt idx="6">
                  <c:v>42171</c:v>
                </c:pt>
                <c:pt idx="7">
                  <c:v>43140</c:v>
                </c:pt>
                <c:pt idx="8">
                  <c:v>43754</c:v>
                </c:pt>
                <c:pt idx="9">
                  <c:v>46212</c:v>
                </c:pt>
                <c:pt idx="10">
                  <c:v>49546</c:v>
                </c:pt>
                <c:pt idx="11">
                  <c:v>48583</c:v>
                </c:pt>
                <c:pt idx="12">
                  <c:v>49040</c:v>
                </c:pt>
                <c:pt idx="13">
                  <c:v>49456</c:v>
                </c:pt>
                <c:pt idx="14">
                  <c:v>52022</c:v>
                </c:pt>
                <c:pt idx="15">
                  <c:v>55825</c:v>
                </c:pt>
                <c:pt idx="16">
                  <c:v>52236</c:v>
                </c:pt>
                <c:pt idx="17">
                  <c:v>52549</c:v>
                </c:pt>
                <c:pt idx="18">
                  <c:v>54609</c:v>
                </c:pt>
                <c:pt idx="19">
                  <c:v>55008</c:v>
                </c:pt>
                <c:pt idx="20">
                  <c:v>55407</c:v>
                </c:pt>
                <c:pt idx="21">
                  <c:v>56339</c:v>
                </c:pt>
                <c:pt idx="22">
                  <c:v>59832</c:v>
                </c:pt>
                <c:pt idx="23">
                  <c:v>59499</c:v>
                </c:pt>
                <c:pt idx="24">
                  <c:v>60317</c:v>
                </c:pt>
                <c:pt idx="25">
                  <c:v>60250</c:v>
                </c:pt>
                <c:pt idx="26">
                  <c:v>61643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756-44EB-9AF9-AF2C9540C4D2}"/>
            </c:ext>
          </c:extLst>
        </c:ser>
        <c:ser>
          <c:idx val="12"/>
          <c:order val="4"/>
          <c:tx>
            <c:strRef>
              <c:f>'1980-2018'!$M$1</c:f>
              <c:strCache>
                <c:ptCount val="1"/>
                <c:pt idx="0">
                  <c:v>專業、科學及技術服務業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'1980-2018'!$M$2:$M$28</c:f>
              <c:numCache>
                <c:formatCode>General</c:formatCode>
                <c:ptCount val="27"/>
                <c:pt idx="0">
                  <c:v>29583</c:v>
                </c:pt>
                <c:pt idx="1">
                  <c:v>31757</c:v>
                </c:pt>
                <c:pt idx="2">
                  <c:v>32871</c:v>
                </c:pt>
                <c:pt idx="3">
                  <c:v>34393</c:v>
                </c:pt>
                <c:pt idx="4">
                  <c:v>35629</c:v>
                </c:pt>
                <c:pt idx="5">
                  <c:v>36866</c:v>
                </c:pt>
                <c:pt idx="6">
                  <c:v>37006</c:v>
                </c:pt>
                <c:pt idx="7">
                  <c:v>39009</c:v>
                </c:pt>
                <c:pt idx="8">
                  <c:v>40602</c:v>
                </c:pt>
                <c:pt idx="9">
                  <c:v>41295</c:v>
                </c:pt>
                <c:pt idx="10">
                  <c:v>40687</c:v>
                </c:pt>
                <c:pt idx="11">
                  <c:v>40966</c:v>
                </c:pt>
                <c:pt idx="12">
                  <c:v>41461</c:v>
                </c:pt>
                <c:pt idx="13">
                  <c:v>42132</c:v>
                </c:pt>
                <c:pt idx="14">
                  <c:v>42584</c:v>
                </c:pt>
                <c:pt idx="15">
                  <c:v>42940</c:v>
                </c:pt>
                <c:pt idx="16">
                  <c:v>44218</c:v>
                </c:pt>
                <c:pt idx="17">
                  <c:v>43813</c:v>
                </c:pt>
                <c:pt idx="18">
                  <c:v>44039</c:v>
                </c:pt>
                <c:pt idx="19">
                  <c:v>44675</c:v>
                </c:pt>
                <c:pt idx="20">
                  <c:v>45721</c:v>
                </c:pt>
                <c:pt idx="21">
                  <c:v>46231</c:v>
                </c:pt>
                <c:pt idx="22">
                  <c:v>46540</c:v>
                </c:pt>
                <c:pt idx="23">
                  <c:v>47652</c:v>
                </c:pt>
                <c:pt idx="24">
                  <c:v>48182</c:v>
                </c:pt>
                <c:pt idx="25">
                  <c:v>48629</c:v>
                </c:pt>
                <c:pt idx="26">
                  <c:v>49721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756-44EB-9AF9-AF2C9540C4D2}"/>
            </c:ext>
          </c:extLst>
        </c:ser>
        <c:ser>
          <c:idx val="13"/>
          <c:order val="5"/>
          <c:tx>
            <c:strRef>
              <c:f>'1980-2018'!$N$1</c:f>
              <c:strCache>
                <c:ptCount val="1"/>
                <c:pt idx="0">
                  <c:v>支援服務業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'1980-2018'!$N$2:$N$28</c:f>
              <c:numCache>
                <c:formatCode>General</c:formatCode>
                <c:ptCount val="27"/>
                <c:pt idx="0">
                  <c:v>22089</c:v>
                </c:pt>
                <c:pt idx="1">
                  <c:v>23578</c:v>
                </c:pt>
                <c:pt idx="2">
                  <c:v>25098</c:v>
                </c:pt>
                <c:pt idx="3">
                  <c:v>27741</c:v>
                </c:pt>
                <c:pt idx="4">
                  <c:v>29169</c:v>
                </c:pt>
                <c:pt idx="5">
                  <c:v>30067</c:v>
                </c:pt>
                <c:pt idx="6">
                  <c:v>30341</c:v>
                </c:pt>
                <c:pt idx="7">
                  <c:v>30848</c:v>
                </c:pt>
                <c:pt idx="8">
                  <c:v>31357</c:v>
                </c:pt>
                <c:pt idx="9">
                  <c:v>31488</c:v>
                </c:pt>
                <c:pt idx="10">
                  <c:v>30920</c:v>
                </c:pt>
                <c:pt idx="11">
                  <c:v>29855</c:v>
                </c:pt>
                <c:pt idx="12">
                  <c:v>29625</c:v>
                </c:pt>
                <c:pt idx="13">
                  <c:v>29517</c:v>
                </c:pt>
                <c:pt idx="14">
                  <c:v>29582</c:v>
                </c:pt>
                <c:pt idx="15">
                  <c:v>29979</c:v>
                </c:pt>
                <c:pt idx="16">
                  <c:v>29803</c:v>
                </c:pt>
                <c:pt idx="17">
                  <c:v>28617</c:v>
                </c:pt>
                <c:pt idx="18">
                  <c:v>28713</c:v>
                </c:pt>
                <c:pt idx="19">
                  <c:v>29318</c:v>
                </c:pt>
                <c:pt idx="20">
                  <c:v>30056</c:v>
                </c:pt>
                <c:pt idx="21">
                  <c:v>30437</c:v>
                </c:pt>
                <c:pt idx="22">
                  <c:v>31120</c:v>
                </c:pt>
                <c:pt idx="23">
                  <c:v>31787</c:v>
                </c:pt>
                <c:pt idx="24">
                  <c:v>32114</c:v>
                </c:pt>
                <c:pt idx="25">
                  <c:v>32722</c:v>
                </c:pt>
                <c:pt idx="26">
                  <c:v>33527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756-44EB-9AF9-AF2C9540C4D2}"/>
            </c:ext>
          </c:extLst>
        </c:ser>
        <c:ser>
          <c:idx val="14"/>
          <c:order val="6"/>
          <c:tx>
            <c:strRef>
              <c:f>'1980-2018'!$O$1</c:f>
              <c:strCache>
                <c:ptCount val="1"/>
                <c:pt idx="0">
                  <c:v>教育服務業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'1980-2018'!$O$2:$O$28</c:f>
              <c:numCache>
                <c:formatCode>General</c:formatCode>
                <c:ptCount val="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21331</c:v>
                </c:pt>
                <c:pt idx="18">
                  <c:v>21295</c:v>
                </c:pt>
                <c:pt idx="19">
                  <c:v>21223</c:v>
                </c:pt>
                <c:pt idx="20">
                  <c:v>21541</c:v>
                </c:pt>
                <c:pt idx="21">
                  <c:v>21813</c:v>
                </c:pt>
                <c:pt idx="22">
                  <c:v>22802</c:v>
                </c:pt>
                <c:pt idx="23">
                  <c:v>22930</c:v>
                </c:pt>
                <c:pt idx="24">
                  <c:v>23340</c:v>
                </c:pt>
                <c:pt idx="25">
                  <c:v>23792</c:v>
                </c:pt>
                <c:pt idx="26">
                  <c:v>24597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756-44EB-9AF9-AF2C9540C4D2}"/>
            </c:ext>
          </c:extLst>
        </c:ser>
        <c:ser>
          <c:idx val="15"/>
          <c:order val="7"/>
          <c:tx>
            <c:strRef>
              <c:f>'1980-2018'!$P$1</c:f>
              <c:strCache>
                <c:ptCount val="1"/>
                <c:pt idx="0">
                  <c:v>醫療保健服務業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'1980-2018'!$P$2:$P$28</c:f>
              <c:numCache>
                <c:formatCode>General</c:formatCode>
                <c:ptCount val="27"/>
                <c:pt idx="0">
                  <c:v>29088</c:v>
                </c:pt>
                <c:pt idx="1">
                  <c:v>30889</c:v>
                </c:pt>
                <c:pt idx="2">
                  <c:v>32596</c:v>
                </c:pt>
                <c:pt idx="3">
                  <c:v>34852</c:v>
                </c:pt>
                <c:pt idx="4">
                  <c:v>37505</c:v>
                </c:pt>
                <c:pt idx="5">
                  <c:v>39496</c:v>
                </c:pt>
                <c:pt idx="6">
                  <c:v>40839</c:v>
                </c:pt>
                <c:pt idx="7">
                  <c:v>42747</c:v>
                </c:pt>
                <c:pt idx="8">
                  <c:v>44016</c:v>
                </c:pt>
                <c:pt idx="9">
                  <c:v>45373</c:v>
                </c:pt>
                <c:pt idx="10">
                  <c:v>45173</c:v>
                </c:pt>
                <c:pt idx="11">
                  <c:v>45405</c:v>
                </c:pt>
                <c:pt idx="12">
                  <c:v>45753</c:v>
                </c:pt>
                <c:pt idx="13">
                  <c:v>46487</c:v>
                </c:pt>
                <c:pt idx="14">
                  <c:v>46343</c:v>
                </c:pt>
                <c:pt idx="15">
                  <c:v>47345</c:v>
                </c:pt>
                <c:pt idx="16">
                  <c:v>48019</c:v>
                </c:pt>
                <c:pt idx="17">
                  <c:v>48381</c:v>
                </c:pt>
                <c:pt idx="18">
                  <c:v>49078</c:v>
                </c:pt>
                <c:pt idx="19">
                  <c:v>50100</c:v>
                </c:pt>
                <c:pt idx="20">
                  <c:v>51010</c:v>
                </c:pt>
                <c:pt idx="21">
                  <c:v>50909</c:v>
                </c:pt>
                <c:pt idx="22">
                  <c:v>51671</c:v>
                </c:pt>
                <c:pt idx="23">
                  <c:v>52824</c:v>
                </c:pt>
                <c:pt idx="24">
                  <c:v>53430</c:v>
                </c:pt>
                <c:pt idx="25">
                  <c:v>53605</c:v>
                </c:pt>
                <c:pt idx="26">
                  <c:v>54457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756-44EB-9AF9-AF2C9540C4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78273360"/>
        <c:axId val="-1578547136"/>
      </c:lineChart>
      <c:catAx>
        <c:axId val="-157827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78547136"/>
        <c:crosses val="autoZero"/>
        <c:auto val="1"/>
        <c:lblAlgn val="ctr"/>
        <c:lblOffset val="100"/>
        <c:noMultiLvlLbl val="0"/>
      </c:catAx>
      <c:valAx>
        <c:axId val="-157854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7827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'1980-2018'!$B$1</c:f>
              <c:strCache>
                <c:ptCount val="1"/>
                <c:pt idx="0">
                  <c:v>礦業及土石採取業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'1980-2018'!$B$2:$B$28</c:f>
              <c:numCache>
                <c:formatCode>General</c:formatCode>
                <c:ptCount val="27"/>
                <c:pt idx="0">
                  <c:v>25755</c:v>
                </c:pt>
                <c:pt idx="1">
                  <c:v>27683</c:v>
                </c:pt>
                <c:pt idx="2">
                  <c:v>29092</c:v>
                </c:pt>
                <c:pt idx="3">
                  <c:v>30512</c:v>
                </c:pt>
                <c:pt idx="4">
                  <c:v>31346</c:v>
                </c:pt>
                <c:pt idx="5">
                  <c:v>32372</c:v>
                </c:pt>
                <c:pt idx="6">
                  <c:v>33522</c:v>
                </c:pt>
                <c:pt idx="7">
                  <c:v>34775</c:v>
                </c:pt>
                <c:pt idx="8">
                  <c:v>36175</c:v>
                </c:pt>
                <c:pt idx="9">
                  <c:v>37223</c:v>
                </c:pt>
                <c:pt idx="10">
                  <c:v>38888</c:v>
                </c:pt>
                <c:pt idx="11">
                  <c:v>39456</c:v>
                </c:pt>
                <c:pt idx="12">
                  <c:v>39569</c:v>
                </c:pt>
                <c:pt idx="13">
                  <c:v>40297</c:v>
                </c:pt>
                <c:pt idx="14">
                  <c:v>40646</c:v>
                </c:pt>
                <c:pt idx="15">
                  <c:v>40585</c:v>
                </c:pt>
                <c:pt idx="16">
                  <c:v>39818</c:v>
                </c:pt>
                <c:pt idx="17">
                  <c:v>40473</c:v>
                </c:pt>
                <c:pt idx="18">
                  <c:v>40774</c:v>
                </c:pt>
                <c:pt idx="19">
                  <c:v>41278</c:v>
                </c:pt>
                <c:pt idx="20">
                  <c:v>41827</c:v>
                </c:pt>
                <c:pt idx="21">
                  <c:v>42831</c:v>
                </c:pt>
                <c:pt idx="22">
                  <c:v>43021</c:v>
                </c:pt>
                <c:pt idx="23">
                  <c:v>42714</c:v>
                </c:pt>
                <c:pt idx="24">
                  <c:v>42642</c:v>
                </c:pt>
                <c:pt idx="25">
                  <c:v>42216</c:v>
                </c:pt>
                <c:pt idx="26">
                  <c:v>42589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56-44EB-9AF9-AF2C9540C4D2}"/>
            </c:ext>
          </c:extLst>
        </c:ser>
        <c:ser>
          <c:idx val="2"/>
          <c:order val="1"/>
          <c:tx>
            <c:strRef>
              <c:f>'1980-2018'!$C$1</c:f>
              <c:strCache>
                <c:ptCount val="1"/>
                <c:pt idx="0">
                  <c:v>製造業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'1980-2018'!$C$2:$C$28</c:f>
              <c:numCache>
                <c:formatCode>General</c:formatCode>
                <c:ptCount val="27"/>
                <c:pt idx="0">
                  <c:v>21838</c:v>
                </c:pt>
                <c:pt idx="1">
                  <c:v>23376</c:v>
                </c:pt>
                <c:pt idx="2">
                  <c:v>24741</c:v>
                </c:pt>
                <c:pt idx="3">
                  <c:v>25988</c:v>
                </c:pt>
                <c:pt idx="4">
                  <c:v>27021</c:v>
                </c:pt>
                <c:pt idx="5">
                  <c:v>28103</c:v>
                </c:pt>
                <c:pt idx="6">
                  <c:v>28931</c:v>
                </c:pt>
                <c:pt idx="7">
                  <c:v>29937</c:v>
                </c:pt>
                <c:pt idx="8">
                  <c:v>30893</c:v>
                </c:pt>
                <c:pt idx="9">
                  <c:v>31308</c:v>
                </c:pt>
                <c:pt idx="10">
                  <c:v>31539</c:v>
                </c:pt>
                <c:pt idx="11">
                  <c:v>31944</c:v>
                </c:pt>
                <c:pt idx="12">
                  <c:v>32471</c:v>
                </c:pt>
                <c:pt idx="13">
                  <c:v>33024</c:v>
                </c:pt>
                <c:pt idx="14">
                  <c:v>33622</c:v>
                </c:pt>
                <c:pt idx="15">
                  <c:v>34076</c:v>
                </c:pt>
                <c:pt idx="16">
                  <c:v>34150</c:v>
                </c:pt>
                <c:pt idx="17">
                  <c:v>32536</c:v>
                </c:pt>
                <c:pt idx="18">
                  <c:v>33389</c:v>
                </c:pt>
                <c:pt idx="19">
                  <c:v>33907</c:v>
                </c:pt>
                <c:pt idx="20">
                  <c:v>34455</c:v>
                </c:pt>
                <c:pt idx="21">
                  <c:v>34836</c:v>
                </c:pt>
                <c:pt idx="22">
                  <c:v>35363</c:v>
                </c:pt>
                <c:pt idx="23">
                  <c:v>35883</c:v>
                </c:pt>
                <c:pt idx="24">
                  <c:v>36440</c:v>
                </c:pt>
                <c:pt idx="25">
                  <c:v>37258</c:v>
                </c:pt>
                <c:pt idx="26">
                  <c:v>38214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56-44EB-9AF9-AF2C9540C4D2}"/>
            </c:ext>
          </c:extLst>
        </c:ser>
        <c:ser>
          <c:idx val="3"/>
          <c:order val="2"/>
          <c:tx>
            <c:strRef>
              <c:f>'1980-2018'!$D$1</c:f>
              <c:strCache>
                <c:ptCount val="1"/>
                <c:pt idx="0">
                  <c:v>電力及燃氣供應業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'1980-2018'!$D$2:$D$28</c:f>
              <c:numCache>
                <c:formatCode>General</c:formatCode>
                <c:ptCount val="27"/>
                <c:pt idx="0">
                  <c:v>41995</c:v>
                </c:pt>
                <c:pt idx="1">
                  <c:v>45308</c:v>
                </c:pt>
                <c:pt idx="2">
                  <c:v>48935</c:v>
                </c:pt>
                <c:pt idx="3">
                  <c:v>51319</c:v>
                </c:pt>
                <c:pt idx="4">
                  <c:v>53487</c:v>
                </c:pt>
                <c:pt idx="5">
                  <c:v>55718</c:v>
                </c:pt>
                <c:pt idx="6">
                  <c:v>57800</c:v>
                </c:pt>
                <c:pt idx="7">
                  <c:v>59926</c:v>
                </c:pt>
                <c:pt idx="8">
                  <c:v>60799</c:v>
                </c:pt>
                <c:pt idx="9">
                  <c:v>61028</c:v>
                </c:pt>
                <c:pt idx="10">
                  <c:v>62299</c:v>
                </c:pt>
                <c:pt idx="11">
                  <c:v>63002</c:v>
                </c:pt>
                <c:pt idx="12">
                  <c:v>63943</c:v>
                </c:pt>
                <c:pt idx="13">
                  <c:v>64399</c:v>
                </c:pt>
                <c:pt idx="14">
                  <c:v>65724</c:v>
                </c:pt>
                <c:pt idx="15">
                  <c:v>65646</c:v>
                </c:pt>
                <c:pt idx="16">
                  <c:v>65242</c:v>
                </c:pt>
                <c:pt idx="17">
                  <c:v>64723</c:v>
                </c:pt>
                <c:pt idx="18">
                  <c:v>65243</c:v>
                </c:pt>
                <c:pt idx="19">
                  <c:v>66043</c:v>
                </c:pt>
                <c:pt idx="20">
                  <c:v>67184</c:v>
                </c:pt>
                <c:pt idx="21">
                  <c:v>67053</c:v>
                </c:pt>
                <c:pt idx="22">
                  <c:v>66875</c:v>
                </c:pt>
                <c:pt idx="23">
                  <c:v>66039</c:v>
                </c:pt>
                <c:pt idx="24">
                  <c:v>65105</c:v>
                </c:pt>
                <c:pt idx="25">
                  <c:v>64116</c:v>
                </c:pt>
                <c:pt idx="26">
                  <c:v>64671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56-44EB-9AF9-AF2C9540C4D2}"/>
            </c:ext>
          </c:extLst>
        </c:ser>
        <c:ser>
          <c:idx val="4"/>
          <c:order val="3"/>
          <c:tx>
            <c:strRef>
              <c:f>'1980-2018'!$E$1</c:f>
              <c:strCache>
                <c:ptCount val="1"/>
                <c:pt idx="0">
                  <c:v>用水供應及污染整治業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'1980-2018'!$E$2:$E$28</c:f>
              <c:numCache>
                <c:formatCode>General</c:formatCode>
                <c:ptCount val="27"/>
                <c:pt idx="0">
                  <c:v>26678</c:v>
                </c:pt>
                <c:pt idx="1">
                  <c:v>29556</c:v>
                </c:pt>
                <c:pt idx="2">
                  <c:v>31868</c:v>
                </c:pt>
                <c:pt idx="3">
                  <c:v>33163</c:v>
                </c:pt>
                <c:pt idx="4">
                  <c:v>34299</c:v>
                </c:pt>
                <c:pt idx="5">
                  <c:v>34755</c:v>
                </c:pt>
                <c:pt idx="6">
                  <c:v>35425</c:v>
                </c:pt>
                <c:pt idx="7">
                  <c:v>36232</c:v>
                </c:pt>
                <c:pt idx="8">
                  <c:v>36862</c:v>
                </c:pt>
                <c:pt idx="9">
                  <c:v>37691</c:v>
                </c:pt>
                <c:pt idx="10">
                  <c:v>37696</c:v>
                </c:pt>
                <c:pt idx="11">
                  <c:v>37623</c:v>
                </c:pt>
                <c:pt idx="12">
                  <c:v>37283</c:v>
                </c:pt>
                <c:pt idx="13">
                  <c:v>38565</c:v>
                </c:pt>
                <c:pt idx="14">
                  <c:v>37627</c:v>
                </c:pt>
                <c:pt idx="15">
                  <c:v>36279</c:v>
                </c:pt>
                <c:pt idx="16">
                  <c:v>36004</c:v>
                </c:pt>
                <c:pt idx="17">
                  <c:v>36313</c:v>
                </c:pt>
                <c:pt idx="18">
                  <c:v>36283</c:v>
                </c:pt>
                <c:pt idx="19">
                  <c:v>36424</c:v>
                </c:pt>
                <c:pt idx="20">
                  <c:v>36170</c:v>
                </c:pt>
                <c:pt idx="21">
                  <c:v>35778</c:v>
                </c:pt>
                <c:pt idx="22">
                  <c:v>35737</c:v>
                </c:pt>
                <c:pt idx="23">
                  <c:v>35455</c:v>
                </c:pt>
                <c:pt idx="24">
                  <c:v>35256</c:v>
                </c:pt>
                <c:pt idx="25">
                  <c:v>35526</c:v>
                </c:pt>
                <c:pt idx="26">
                  <c:v>35775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756-44EB-9AF9-AF2C9540C4D2}"/>
            </c:ext>
          </c:extLst>
        </c:ser>
        <c:ser>
          <c:idx val="5"/>
          <c:order val="4"/>
          <c:tx>
            <c:strRef>
              <c:f>'1980-2018'!$F$1</c:f>
              <c:strCache>
                <c:ptCount val="1"/>
                <c:pt idx="0">
                  <c:v>營造業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'1980-2018'!$F$2:$F$28</c:f>
              <c:numCache>
                <c:formatCode>General</c:formatCode>
                <c:ptCount val="27"/>
                <c:pt idx="0">
                  <c:v>27208</c:v>
                </c:pt>
                <c:pt idx="1">
                  <c:v>29638</c:v>
                </c:pt>
                <c:pt idx="2">
                  <c:v>30716</c:v>
                </c:pt>
                <c:pt idx="3">
                  <c:v>31355</c:v>
                </c:pt>
                <c:pt idx="4">
                  <c:v>32470</c:v>
                </c:pt>
                <c:pt idx="5">
                  <c:v>33320</c:v>
                </c:pt>
                <c:pt idx="6">
                  <c:v>34096</c:v>
                </c:pt>
                <c:pt idx="7">
                  <c:v>34777</c:v>
                </c:pt>
                <c:pt idx="8">
                  <c:v>35303</c:v>
                </c:pt>
                <c:pt idx="9">
                  <c:v>34469</c:v>
                </c:pt>
                <c:pt idx="10">
                  <c:v>33848</c:v>
                </c:pt>
                <c:pt idx="11">
                  <c:v>33959</c:v>
                </c:pt>
                <c:pt idx="12">
                  <c:v>34345</c:v>
                </c:pt>
                <c:pt idx="13">
                  <c:v>34865</c:v>
                </c:pt>
                <c:pt idx="14">
                  <c:v>35491</c:v>
                </c:pt>
                <c:pt idx="15">
                  <c:v>36130</c:v>
                </c:pt>
                <c:pt idx="16">
                  <c:v>36578</c:v>
                </c:pt>
                <c:pt idx="17">
                  <c:v>37164</c:v>
                </c:pt>
                <c:pt idx="18">
                  <c:v>37501</c:v>
                </c:pt>
                <c:pt idx="19">
                  <c:v>37523</c:v>
                </c:pt>
                <c:pt idx="20">
                  <c:v>37501</c:v>
                </c:pt>
                <c:pt idx="21">
                  <c:v>38266</c:v>
                </c:pt>
                <c:pt idx="22">
                  <c:v>38802</c:v>
                </c:pt>
                <c:pt idx="23">
                  <c:v>38593</c:v>
                </c:pt>
                <c:pt idx="24">
                  <c:v>38236</c:v>
                </c:pt>
                <c:pt idx="25">
                  <c:v>38002</c:v>
                </c:pt>
                <c:pt idx="26">
                  <c:v>38654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756-44EB-9AF9-AF2C9540C4D2}"/>
            </c:ext>
          </c:extLst>
        </c:ser>
        <c:ser>
          <c:idx val="6"/>
          <c:order val="5"/>
          <c:tx>
            <c:strRef>
              <c:f>'1980-2018'!$G$1</c:f>
              <c:strCache>
                <c:ptCount val="1"/>
                <c:pt idx="0">
                  <c:v>批發及零售業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'1980-2018'!$G$2:$G$28</c:f>
              <c:numCache>
                <c:formatCode>General</c:formatCode>
                <c:ptCount val="27"/>
                <c:pt idx="0">
                  <c:v>23603</c:v>
                </c:pt>
                <c:pt idx="1">
                  <c:v>24733</c:v>
                </c:pt>
                <c:pt idx="2">
                  <c:v>26321</c:v>
                </c:pt>
                <c:pt idx="3">
                  <c:v>27843</c:v>
                </c:pt>
                <c:pt idx="4">
                  <c:v>29198</c:v>
                </c:pt>
                <c:pt idx="5">
                  <c:v>30337</c:v>
                </c:pt>
                <c:pt idx="6">
                  <c:v>31341</c:v>
                </c:pt>
                <c:pt idx="7">
                  <c:v>32487</c:v>
                </c:pt>
                <c:pt idx="8">
                  <c:v>33309</c:v>
                </c:pt>
                <c:pt idx="9">
                  <c:v>33627</c:v>
                </c:pt>
                <c:pt idx="10">
                  <c:v>33961</c:v>
                </c:pt>
                <c:pt idx="11">
                  <c:v>34029</c:v>
                </c:pt>
                <c:pt idx="12">
                  <c:v>34240</c:v>
                </c:pt>
                <c:pt idx="13">
                  <c:v>33984</c:v>
                </c:pt>
                <c:pt idx="14">
                  <c:v>33842</c:v>
                </c:pt>
                <c:pt idx="15">
                  <c:v>34337</c:v>
                </c:pt>
                <c:pt idx="16">
                  <c:v>34736</c:v>
                </c:pt>
                <c:pt idx="17">
                  <c:v>34575</c:v>
                </c:pt>
                <c:pt idx="18">
                  <c:v>35195</c:v>
                </c:pt>
                <c:pt idx="19">
                  <c:v>35759</c:v>
                </c:pt>
                <c:pt idx="20">
                  <c:v>35933</c:v>
                </c:pt>
                <c:pt idx="21">
                  <c:v>35986</c:v>
                </c:pt>
                <c:pt idx="22">
                  <c:v>36623</c:v>
                </c:pt>
                <c:pt idx="23">
                  <c:v>37349</c:v>
                </c:pt>
                <c:pt idx="24">
                  <c:v>38121</c:v>
                </c:pt>
                <c:pt idx="25">
                  <c:v>39229</c:v>
                </c:pt>
                <c:pt idx="26">
                  <c:v>40362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756-44EB-9AF9-AF2C9540C4D2}"/>
            </c:ext>
          </c:extLst>
        </c:ser>
        <c:ser>
          <c:idx val="7"/>
          <c:order val="6"/>
          <c:tx>
            <c:strRef>
              <c:f>'1980-2018'!$H$1</c:f>
              <c:strCache>
                <c:ptCount val="1"/>
                <c:pt idx="0">
                  <c:v>運輸及倉儲業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'1980-2018'!$H$2:$H$28</c:f>
              <c:numCache>
                <c:formatCode>General</c:formatCode>
                <c:ptCount val="27"/>
                <c:pt idx="0">
                  <c:v>26200</c:v>
                </c:pt>
                <c:pt idx="1">
                  <c:v>27802</c:v>
                </c:pt>
                <c:pt idx="2">
                  <c:v>29298</c:v>
                </c:pt>
                <c:pt idx="3">
                  <c:v>30474</c:v>
                </c:pt>
                <c:pt idx="4">
                  <c:v>33031</c:v>
                </c:pt>
                <c:pt idx="5">
                  <c:v>34561</c:v>
                </c:pt>
                <c:pt idx="6">
                  <c:v>35658</c:v>
                </c:pt>
                <c:pt idx="7">
                  <c:v>36673</c:v>
                </c:pt>
                <c:pt idx="8">
                  <c:v>37463</c:v>
                </c:pt>
                <c:pt idx="9">
                  <c:v>38094</c:v>
                </c:pt>
                <c:pt idx="10">
                  <c:v>38223</c:v>
                </c:pt>
                <c:pt idx="11">
                  <c:v>37984</c:v>
                </c:pt>
                <c:pt idx="12">
                  <c:v>38301</c:v>
                </c:pt>
                <c:pt idx="13">
                  <c:v>38918</c:v>
                </c:pt>
                <c:pt idx="14">
                  <c:v>39187</c:v>
                </c:pt>
                <c:pt idx="15">
                  <c:v>39373</c:v>
                </c:pt>
                <c:pt idx="16">
                  <c:v>40015</c:v>
                </c:pt>
                <c:pt idx="17">
                  <c:v>39541</c:v>
                </c:pt>
                <c:pt idx="18">
                  <c:v>39560</c:v>
                </c:pt>
                <c:pt idx="19">
                  <c:v>40335</c:v>
                </c:pt>
                <c:pt idx="20">
                  <c:v>40530</c:v>
                </c:pt>
                <c:pt idx="21">
                  <c:v>40758</c:v>
                </c:pt>
                <c:pt idx="22">
                  <c:v>40688</c:v>
                </c:pt>
                <c:pt idx="23">
                  <c:v>41214</c:v>
                </c:pt>
                <c:pt idx="24">
                  <c:v>41728</c:v>
                </c:pt>
                <c:pt idx="25">
                  <c:v>42453</c:v>
                </c:pt>
                <c:pt idx="26">
                  <c:v>43701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756-44EB-9AF9-AF2C9540C4D2}"/>
            </c:ext>
          </c:extLst>
        </c:ser>
        <c:ser>
          <c:idx val="8"/>
          <c:order val="7"/>
          <c:tx>
            <c:strRef>
              <c:f>'1980-2018'!$I$1</c:f>
              <c:strCache>
                <c:ptCount val="1"/>
                <c:pt idx="0">
                  <c:v>住宿及餐飲業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'1980-2018'!$I$2:$I$28</c:f>
              <c:numCache>
                <c:formatCode>General</c:formatCode>
                <c:ptCount val="27"/>
                <c:pt idx="0">
                  <c:v>16111</c:v>
                </c:pt>
                <c:pt idx="1">
                  <c:v>17078</c:v>
                </c:pt>
                <c:pt idx="2">
                  <c:v>18023</c:v>
                </c:pt>
                <c:pt idx="3">
                  <c:v>18842</c:v>
                </c:pt>
                <c:pt idx="4">
                  <c:v>19486</c:v>
                </c:pt>
                <c:pt idx="5">
                  <c:v>20497</c:v>
                </c:pt>
                <c:pt idx="6">
                  <c:v>20869</c:v>
                </c:pt>
                <c:pt idx="7">
                  <c:v>21588</c:v>
                </c:pt>
                <c:pt idx="8">
                  <c:v>22447</c:v>
                </c:pt>
                <c:pt idx="9">
                  <c:v>22978</c:v>
                </c:pt>
                <c:pt idx="10">
                  <c:v>23237</c:v>
                </c:pt>
                <c:pt idx="11">
                  <c:v>22958</c:v>
                </c:pt>
                <c:pt idx="12">
                  <c:v>22979</c:v>
                </c:pt>
                <c:pt idx="13">
                  <c:v>23267</c:v>
                </c:pt>
                <c:pt idx="14">
                  <c:v>23209</c:v>
                </c:pt>
                <c:pt idx="15">
                  <c:v>23574</c:v>
                </c:pt>
                <c:pt idx="16">
                  <c:v>24338</c:v>
                </c:pt>
                <c:pt idx="17">
                  <c:v>24521</c:v>
                </c:pt>
                <c:pt idx="18">
                  <c:v>24936</c:v>
                </c:pt>
                <c:pt idx="19">
                  <c:v>25663</c:v>
                </c:pt>
                <c:pt idx="20">
                  <c:v>26598</c:v>
                </c:pt>
                <c:pt idx="21">
                  <c:v>27426</c:v>
                </c:pt>
                <c:pt idx="22">
                  <c:v>28504</c:v>
                </c:pt>
                <c:pt idx="23">
                  <c:v>28867</c:v>
                </c:pt>
                <c:pt idx="24">
                  <c:v>29081</c:v>
                </c:pt>
                <c:pt idx="25">
                  <c:v>29841</c:v>
                </c:pt>
                <c:pt idx="26">
                  <c:v>30758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756-44EB-9AF9-AF2C9540C4D2}"/>
            </c:ext>
          </c:extLst>
        </c:ser>
        <c:ser>
          <c:idx val="9"/>
          <c:order val="8"/>
          <c:tx>
            <c:strRef>
              <c:f>'1980-2018'!$J$1</c:f>
              <c:strCache>
                <c:ptCount val="1"/>
                <c:pt idx="0">
                  <c:v>資訊及通訊傳播業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'1980-2018'!$J$2:$J$28</c:f>
              <c:numCache>
                <c:formatCode>General</c:formatCode>
                <c:ptCount val="27"/>
                <c:pt idx="0">
                  <c:v>33005</c:v>
                </c:pt>
                <c:pt idx="1">
                  <c:v>35897</c:v>
                </c:pt>
                <c:pt idx="2">
                  <c:v>37945</c:v>
                </c:pt>
                <c:pt idx="3">
                  <c:v>39950</c:v>
                </c:pt>
                <c:pt idx="4">
                  <c:v>42119</c:v>
                </c:pt>
                <c:pt idx="5">
                  <c:v>43267</c:v>
                </c:pt>
                <c:pt idx="6">
                  <c:v>44877</c:v>
                </c:pt>
                <c:pt idx="7">
                  <c:v>45861</c:v>
                </c:pt>
                <c:pt idx="8">
                  <c:v>47787</c:v>
                </c:pt>
                <c:pt idx="9">
                  <c:v>48682</c:v>
                </c:pt>
                <c:pt idx="10">
                  <c:v>48649</c:v>
                </c:pt>
                <c:pt idx="11">
                  <c:v>48176</c:v>
                </c:pt>
                <c:pt idx="12">
                  <c:v>48202</c:v>
                </c:pt>
                <c:pt idx="13">
                  <c:v>48469</c:v>
                </c:pt>
                <c:pt idx="14">
                  <c:v>48740</c:v>
                </c:pt>
                <c:pt idx="15">
                  <c:v>49130</c:v>
                </c:pt>
                <c:pt idx="16">
                  <c:v>49416</c:v>
                </c:pt>
                <c:pt idx="17">
                  <c:v>49213</c:v>
                </c:pt>
                <c:pt idx="18">
                  <c:v>49729</c:v>
                </c:pt>
                <c:pt idx="19">
                  <c:v>50842</c:v>
                </c:pt>
                <c:pt idx="20">
                  <c:v>52017</c:v>
                </c:pt>
                <c:pt idx="21">
                  <c:v>52810</c:v>
                </c:pt>
                <c:pt idx="22">
                  <c:v>52840</c:v>
                </c:pt>
                <c:pt idx="23">
                  <c:v>53531</c:v>
                </c:pt>
                <c:pt idx="24">
                  <c:v>54459</c:v>
                </c:pt>
                <c:pt idx="25">
                  <c:v>55902</c:v>
                </c:pt>
                <c:pt idx="26">
                  <c:v>57383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756-44EB-9AF9-AF2C9540C4D2}"/>
            </c:ext>
          </c:extLst>
        </c:ser>
        <c:ser>
          <c:idx val="10"/>
          <c:order val="9"/>
          <c:tx>
            <c:strRef>
              <c:f>'1980-2018'!$K$1</c:f>
              <c:strCache>
                <c:ptCount val="1"/>
                <c:pt idx="0">
                  <c:v>金融及保險業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'1980-2018'!$K$2:$K$28</c:f>
              <c:numCache>
                <c:formatCode>General</c:formatCode>
                <c:ptCount val="27"/>
                <c:pt idx="0">
                  <c:v>31343</c:v>
                </c:pt>
                <c:pt idx="1">
                  <c:v>34084</c:v>
                </c:pt>
                <c:pt idx="2">
                  <c:v>36033</c:v>
                </c:pt>
                <c:pt idx="3">
                  <c:v>36519</c:v>
                </c:pt>
                <c:pt idx="4">
                  <c:v>37926</c:v>
                </c:pt>
                <c:pt idx="5">
                  <c:v>40534</c:v>
                </c:pt>
                <c:pt idx="6">
                  <c:v>42171</c:v>
                </c:pt>
                <c:pt idx="7">
                  <c:v>43140</c:v>
                </c:pt>
                <c:pt idx="8">
                  <c:v>43754</c:v>
                </c:pt>
                <c:pt idx="9">
                  <c:v>46212</c:v>
                </c:pt>
                <c:pt idx="10">
                  <c:v>49546</c:v>
                </c:pt>
                <c:pt idx="11">
                  <c:v>48583</c:v>
                </c:pt>
                <c:pt idx="12">
                  <c:v>49040</c:v>
                </c:pt>
                <c:pt idx="13">
                  <c:v>49456</c:v>
                </c:pt>
                <c:pt idx="14">
                  <c:v>52022</c:v>
                </c:pt>
                <c:pt idx="15">
                  <c:v>55825</c:v>
                </c:pt>
                <c:pt idx="16">
                  <c:v>52236</c:v>
                </c:pt>
                <c:pt idx="17">
                  <c:v>52549</c:v>
                </c:pt>
                <c:pt idx="18">
                  <c:v>54609</c:v>
                </c:pt>
                <c:pt idx="19">
                  <c:v>55008</c:v>
                </c:pt>
                <c:pt idx="20">
                  <c:v>55407</c:v>
                </c:pt>
                <c:pt idx="21">
                  <c:v>56339</c:v>
                </c:pt>
                <c:pt idx="22">
                  <c:v>59832</c:v>
                </c:pt>
                <c:pt idx="23">
                  <c:v>59499</c:v>
                </c:pt>
                <c:pt idx="24">
                  <c:v>60317</c:v>
                </c:pt>
                <c:pt idx="25">
                  <c:v>60250</c:v>
                </c:pt>
                <c:pt idx="26">
                  <c:v>61643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756-44EB-9AF9-AF2C9540C4D2}"/>
            </c:ext>
          </c:extLst>
        </c:ser>
        <c:ser>
          <c:idx val="11"/>
          <c:order val="10"/>
          <c:tx>
            <c:strRef>
              <c:f>'1980-2018'!$L$1</c:f>
              <c:strCache>
                <c:ptCount val="1"/>
                <c:pt idx="0">
                  <c:v>不動產業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'1980-2018'!$L$2:$L$28</c:f>
              <c:numCache>
                <c:formatCode>General</c:formatCode>
                <c:ptCount val="27"/>
                <c:pt idx="0">
                  <c:v>33590</c:v>
                </c:pt>
                <c:pt idx="1">
                  <c:v>34334</c:v>
                </c:pt>
                <c:pt idx="2">
                  <c:v>34040</c:v>
                </c:pt>
                <c:pt idx="3">
                  <c:v>33970</c:v>
                </c:pt>
                <c:pt idx="4">
                  <c:v>35018</c:v>
                </c:pt>
                <c:pt idx="5">
                  <c:v>33912</c:v>
                </c:pt>
                <c:pt idx="6">
                  <c:v>34905</c:v>
                </c:pt>
                <c:pt idx="7">
                  <c:v>36428</c:v>
                </c:pt>
                <c:pt idx="8">
                  <c:v>36376</c:v>
                </c:pt>
                <c:pt idx="9">
                  <c:v>36362</c:v>
                </c:pt>
                <c:pt idx="10">
                  <c:v>35244</c:v>
                </c:pt>
                <c:pt idx="11">
                  <c:v>35053</c:v>
                </c:pt>
                <c:pt idx="12">
                  <c:v>34977</c:v>
                </c:pt>
                <c:pt idx="13">
                  <c:v>34558</c:v>
                </c:pt>
                <c:pt idx="14">
                  <c:v>33324</c:v>
                </c:pt>
                <c:pt idx="15">
                  <c:v>33185</c:v>
                </c:pt>
                <c:pt idx="16">
                  <c:v>34850</c:v>
                </c:pt>
                <c:pt idx="17">
                  <c:v>35398</c:v>
                </c:pt>
                <c:pt idx="18">
                  <c:v>36370</c:v>
                </c:pt>
                <c:pt idx="19">
                  <c:v>36023</c:v>
                </c:pt>
                <c:pt idx="20">
                  <c:v>36452</c:v>
                </c:pt>
                <c:pt idx="21">
                  <c:v>36370</c:v>
                </c:pt>
                <c:pt idx="22">
                  <c:v>37087</c:v>
                </c:pt>
                <c:pt idx="23">
                  <c:v>36993</c:v>
                </c:pt>
                <c:pt idx="24">
                  <c:v>36406</c:v>
                </c:pt>
                <c:pt idx="25">
                  <c:v>38158</c:v>
                </c:pt>
                <c:pt idx="26">
                  <c:v>40377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756-44EB-9AF9-AF2C9540C4D2}"/>
            </c:ext>
          </c:extLst>
        </c:ser>
        <c:ser>
          <c:idx val="12"/>
          <c:order val="11"/>
          <c:tx>
            <c:strRef>
              <c:f>'1980-2018'!$M$1</c:f>
              <c:strCache>
                <c:ptCount val="1"/>
                <c:pt idx="0">
                  <c:v>專業、科學及技術服務業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'1980-2018'!$M$2:$M$28</c:f>
              <c:numCache>
                <c:formatCode>General</c:formatCode>
                <c:ptCount val="27"/>
                <c:pt idx="0">
                  <c:v>29583</c:v>
                </c:pt>
                <c:pt idx="1">
                  <c:v>31757</c:v>
                </c:pt>
                <c:pt idx="2">
                  <c:v>32871</c:v>
                </c:pt>
                <c:pt idx="3">
                  <c:v>34393</c:v>
                </c:pt>
                <c:pt idx="4">
                  <c:v>35629</c:v>
                </c:pt>
                <c:pt idx="5">
                  <c:v>36866</c:v>
                </c:pt>
                <c:pt idx="6">
                  <c:v>37006</c:v>
                </c:pt>
                <c:pt idx="7">
                  <c:v>39009</c:v>
                </c:pt>
                <c:pt idx="8">
                  <c:v>40602</c:v>
                </c:pt>
                <c:pt idx="9">
                  <c:v>41295</c:v>
                </c:pt>
                <c:pt idx="10">
                  <c:v>40687</c:v>
                </c:pt>
                <c:pt idx="11">
                  <c:v>40966</c:v>
                </c:pt>
                <c:pt idx="12">
                  <c:v>41461</c:v>
                </c:pt>
                <c:pt idx="13">
                  <c:v>42132</c:v>
                </c:pt>
                <c:pt idx="14">
                  <c:v>42584</c:v>
                </c:pt>
                <c:pt idx="15">
                  <c:v>42940</c:v>
                </c:pt>
                <c:pt idx="16">
                  <c:v>44218</c:v>
                </c:pt>
                <c:pt idx="17">
                  <c:v>43813</c:v>
                </c:pt>
                <c:pt idx="18">
                  <c:v>44039</c:v>
                </c:pt>
                <c:pt idx="19">
                  <c:v>44675</c:v>
                </c:pt>
                <c:pt idx="20">
                  <c:v>45721</c:v>
                </c:pt>
                <c:pt idx="21">
                  <c:v>46231</c:v>
                </c:pt>
                <c:pt idx="22">
                  <c:v>46540</c:v>
                </c:pt>
                <c:pt idx="23">
                  <c:v>47652</c:v>
                </c:pt>
                <c:pt idx="24">
                  <c:v>48182</c:v>
                </c:pt>
                <c:pt idx="25">
                  <c:v>48629</c:v>
                </c:pt>
                <c:pt idx="26">
                  <c:v>49721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756-44EB-9AF9-AF2C9540C4D2}"/>
            </c:ext>
          </c:extLst>
        </c:ser>
        <c:ser>
          <c:idx val="13"/>
          <c:order val="12"/>
          <c:tx>
            <c:strRef>
              <c:f>'1980-2018'!$N$1</c:f>
              <c:strCache>
                <c:ptCount val="1"/>
                <c:pt idx="0">
                  <c:v>支援服務業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'1980-2018'!$N$2:$N$28</c:f>
              <c:numCache>
                <c:formatCode>General</c:formatCode>
                <c:ptCount val="27"/>
                <c:pt idx="0">
                  <c:v>22089</c:v>
                </c:pt>
                <c:pt idx="1">
                  <c:v>23578</c:v>
                </c:pt>
                <c:pt idx="2">
                  <c:v>25098</c:v>
                </c:pt>
                <c:pt idx="3">
                  <c:v>27741</c:v>
                </c:pt>
                <c:pt idx="4">
                  <c:v>29169</c:v>
                </c:pt>
                <c:pt idx="5">
                  <c:v>30067</c:v>
                </c:pt>
                <c:pt idx="6">
                  <c:v>30341</c:v>
                </c:pt>
                <c:pt idx="7">
                  <c:v>30848</c:v>
                </c:pt>
                <c:pt idx="8">
                  <c:v>31357</c:v>
                </c:pt>
                <c:pt idx="9">
                  <c:v>31488</c:v>
                </c:pt>
                <c:pt idx="10">
                  <c:v>30920</c:v>
                </c:pt>
                <c:pt idx="11">
                  <c:v>29855</c:v>
                </c:pt>
                <c:pt idx="12">
                  <c:v>29625</c:v>
                </c:pt>
                <c:pt idx="13">
                  <c:v>29517</c:v>
                </c:pt>
                <c:pt idx="14">
                  <c:v>29582</c:v>
                </c:pt>
                <c:pt idx="15">
                  <c:v>29979</c:v>
                </c:pt>
                <c:pt idx="16">
                  <c:v>29803</c:v>
                </c:pt>
                <c:pt idx="17">
                  <c:v>28617</c:v>
                </c:pt>
                <c:pt idx="18">
                  <c:v>28713</c:v>
                </c:pt>
                <c:pt idx="19">
                  <c:v>29318</c:v>
                </c:pt>
                <c:pt idx="20">
                  <c:v>30056</c:v>
                </c:pt>
                <c:pt idx="21">
                  <c:v>30437</c:v>
                </c:pt>
                <c:pt idx="22">
                  <c:v>31120</c:v>
                </c:pt>
                <c:pt idx="23">
                  <c:v>31787</c:v>
                </c:pt>
                <c:pt idx="24">
                  <c:v>32114</c:v>
                </c:pt>
                <c:pt idx="25">
                  <c:v>32722</c:v>
                </c:pt>
                <c:pt idx="26">
                  <c:v>33527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756-44EB-9AF9-AF2C9540C4D2}"/>
            </c:ext>
          </c:extLst>
        </c:ser>
        <c:ser>
          <c:idx val="14"/>
          <c:order val="13"/>
          <c:tx>
            <c:strRef>
              <c:f>'1980-2018'!$O$1</c:f>
              <c:strCache>
                <c:ptCount val="1"/>
                <c:pt idx="0">
                  <c:v>教育服務業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'1980-2018'!$O$2:$O$28</c:f>
              <c:numCache>
                <c:formatCode>General</c:formatCode>
                <c:ptCount val="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21331</c:v>
                </c:pt>
                <c:pt idx="18">
                  <c:v>21295</c:v>
                </c:pt>
                <c:pt idx="19">
                  <c:v>21223</c:v>
                </c:pt>
                <c:pt idx="20">
                  <c:v>21541</c:v>
                </c:pt>
                <c:pt idx="21">
                  <c:v>21813</c:v>
                </c:pt>
                <c:pt idx="22">
                  <c:v>22802</c:v>
                </c:pt>
                <c:pt idx="23">
                  <c:v>22930</c:v>
                </c:pt>
                <c:pt idx="24">
                  <c:v>23340</c:v>
                </c:pt>
                <c:pt idx="25">
                  <c:v>23792</c:v>
                </c:pt>
                <c:pt idx="26">
                  <c:v>24597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756-44EB-9AF9-AF2C9540C4D2}"/>
            </c:ext>
          </c:extLst>
        </c:ser>
        <c:ser>
          <c:idx val="15"/>
          <c:order val="14"/>
          <c:tx>
            <c:strRef>
              <c:f>'1980-2018'!$P$1</c:f>
              <c:strCache>
                <c:ptCount val="1"/>
                <c:pt idx="0">
                  <c:v>醫療保健服務業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'1980-2018'!$P$2:$P$28</c:f>
              <c:numCache>
                <c:formatCode>General</c:formatCode>
                <c:ptCount val="27"/>
                <c:pt idx="0">
                  <c:v>29088</c:v>
                </c:pt>
                <c:pt idx="1">
                  <c:v>30889</c:v>
                </c:pt>
                <c:pt idx="2">
                  <c:v>32596</c:v>
                </c:pt>
                <c:pt idx="3">
                  <c:v>34852</c:v>
                </c:pt>
                <c:pt idx="4">
                  <c:v>37505</c:v>
                </c:pt>
                <c:pt idx="5">
                  <c:v>39496</c:v>
                </c:pt>
                <c:pt idx="6">
                  <c:v>40839</c:v>
                </c:pt>
                <c:pt idx="7">
                  <c:v>42747</c:v>
                </c:pt>
                <c:pt idx="8">
                  <c:v>44016</c:v>
                </c:pt>
                <c:pt idx="9">
                  <c:v>45373</c:v>
                </c:pt>
                <c:pt idx="10">
                  <c:v>45173</c:v>
                </c:pt>
                <c:pt idx="11">
                  <c:v>45405</c:v>
                </c:pt>
                <c:pt idx="12">
                  <c:v>45753</c:v>
                </c:pt>
                <c:pt idx="13">
                  <c:v>46487</c:v>
                </c:pt>
                <c:pt idx="14">
                  <c:v>46343</c:v>
                </c:pt>
                <c:pt idx="15">
                  <c:v>47345</c:v>
                </c:pt>
                <c:pt idx="16">
                  <c:v>48019</c:v>
                </c:pt>
                <c:pt idx="17">
                  <c:v>48381</c:v>
                </c:pt>
                <c:pt idx="18">
                  <c:v>49078</c:v>
                </c:pt>
                <c:pt idx="19">
                  <c:v>50100</c:v>
                </c:pt>
                <c:pt idx="20">
                  <c:v>51010</c:v>
                </c:pt>
                <c:pt idx="21">
                  <c:v>50909</c:v>
                </c:pt>
                <c:pt idx="22">
                  <c:v>51671</c:v>
                </c:pt>
                <c:pt idx="23">
                  <c:v>52824</c:v>
                </c:pt>
                <c:pt idx="24">
                  <c:v>53430</c:v>
                </c:pt>
                <c:pt idx="25">
                  <c:v>53605</c:v>
                </c:pt>
                <c:pt idx="26">
                  <c:v>54457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756-44EB-9AF9-AF2C9540C4D2}"/>
            </c:ext>
          </c:extLst>
        </c:ser>
        <c:ser>
          <c:idx val="16"/>
          <c:order val="15"/>
          <c:tx>
            <c:strRef>
              <c:f>'1980-2018'!$Q$1</c:f>
              <c:strCache>
                <c:ptCount val="1"/>
                <c:pt idx="0">
                  <c:v>藝術、娛樂及休閒服務業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'1980-2018'!$Q$2:$Q$28</c:f>
              <c:numCache>
                <c:formatCode>General</c:formatCode>
                <c:ptCount val="27"/>
                <c:pt idx="0">
                  <c:v>17925</c:v>
                </c:pt>
                <c:pt idx="1">
                  <c:v>18713</c:v>
                </c:pt>
                <c:pt idx="2">
                  <c:v>19677</c:v>
                </c:pt>
                <c:pt idx="3">
                  <c:v>19485</c:v>
                </c:pt>
                <c:pt idx="4">
                  <c:v>20752</c:v>
                </c:pt>
                <c:pt idx="5">
                  <c:v>21949</c:v>
                </c:pt>
                <c:pt idx="6">
                  <c:v>23054</c:v>
                </c:pt>
                <c:pt idx="7">
                  <c:v>24182</c:v>
                </c:pt>
                <c:pt idx="8">
                  <c:v>25312</c:v>
                </c:pt>
                <c:pt idx="9">
                  <c:v>26196</c:v>
                </c:pt>
                <c:pt idx="10">
                  <c:v>26194</c:v>
                </c:pt>
                <c:pt idx="11">
                  <c:v>25935</c:v>
                </c:pt>
                <c:pt idx="12">
                  <c:v>27007</c:v>
                </c:pt>
                <c:pt idx="13">
                  <c:v>27828</c:v>
                </c:pt>
                <c:pt idx="14">
                  <c:v>28503</c:v>
                </c:pt>
                <c:pt idx="15">
                  <c:v>28838</c:v>
                </c:pt>
                <c:pt idx="16">
                  <c:v>29602</c:v>
                </c:pt>
                <c:pt idx="17">
                  <c:v>29216</c:v>
                </c:pt>
                <c:pt idx="18">
                  <c:v>29925</c:v>
                </c:pt>
                <c:pt idx="19">
                  <c:v>30388</c:v>
                </c:pt>
                <c:pt idx="20">
                  <c:v>31740</c:v>
                </c:pt>
                <c:pt idx="21">
                  <c:v>32981</c:v>
                </c:pt>
                <c:pt idx="22">
                  <c:v>33231</c:v>
                </c:pt>
                <c:pt idx="23">
                  <c:v>33738</c:v>
                </c:pt>
                <c:pt idx="24">
                  <c:v>34275</c:v>
                </c:pt>
                <c:pt idx="25">
                  <c:v>35027</c:v>
                </c:pt>
                <c:pt idx="26">
                  <c:v>36093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756-44EB-9AF9-AF2C9540C4D2}"/>
            </c:ext>
          </c:extLst>
        </c:ser>
        <c:ser>
          <c:idx val="17"/>
          <c:order val="16"/>
          <c:tx>
            <c:strRef>
              <c:f>'1980-2018'!$R$1</c:f>
              <c:strCache>
                <c:ptCount val="1"/>
                <c:pt idx="0">
                  <c:v>其他服務業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'1980-2018'!$A$2:$A$28</c:f>
              <c:numCache>
                <c:formatCode>General</c:formatCode>
                <c:ptCount val="27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</c:numCache>
            </c:numRef>
          </c:cat>
          <c:val>
            <c:numRef>
              <c:f>'1980-2018'!$R$2:$R$28</c:f>
              <c:numCache>
                <c:formatCode>General</c:formatCode>
                <c:ptCount val="27"/>
                <c:pt idx="0">
                  <c:v>18645</c:v>
                </c:pt>
                <c:pt idx="1">
                  <c:v>19609</c:v>
                </c:pt>
                <c:pt idx="2">
                  <c:v>20817</c:v>
                </c:pt>
                <c:pt idx="3">
                  <c:v>22159</c:v>
                </c:pt>
                <c:pt idx="4">
                  <c:v>23041</c:v>
                </c:pt>
                <c:pt idx="5">
                  <c:v>23429</c:v>
                </c:pt>
                <c:pt idx="6">
                  <c:v>25107</c:v>
                </c:pt>
                <c:pt idx="7">
                  <c:v>26164</c:v>
                </c:pt>
                <c:pt idx="8">
                  <c:v>27113</c:v>
                </c:pt>
                <c:pt idx="9">
                  <c:v>27194</c:v>
                </c:pt>
                <c:pt idx="10">
                  <c:v>26998</c:v>
                </c:pt>
                <c:pt idx="11">
                  <c:v>26924</c:v>
                </c:pt>
                <c:pt idx="12">
                  <c:v>26733</c:v>
                </c:pt>
                <c:pt idx="13">
                  <c:v>26772</c:v>
                </c:pt>
                <c:pt idx="14">
                  <c:v>27089</c:v>
                </c:pt>
                <c:pt idx="15">
                  <c:v>27162</c:v>
                </c:pt>
                <c:pt idx="16">
                  <c:v>27303</c:v>
                </c:pt>
                <c:pt idx="17">
                  <c:v>27272</c:v>
                </c:pt>
                <c:pt idx="18">
                  <c:v>27524</c:v>
                </c:pt>
                <c:pt idx="19">
                  <c:v>28251</c:v>
                </c:pt>
                <c:pt idx="20">
                  <c:v>28680</c:v>
                </c:pt>
                <c:pt idx="21">
                  <c:v>28930</c:v>
                </c:pt>
                <c:pt idx="22">
                  <c:v>28834</c:v>
                </c:pt>
                <c:pt idx="23">
                  <c:v>29082</c:v>
                </c:pt>
                <c:pt idx="24">
                  <c:v>29354</c:v>
                </c:pt>
                <c:pt idx="25">
                  <c:v>30055</c:v>
                </c:pt>
                <c:pt idx="26">
                  <c:v>30984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756-44EB-9AF9-AF2C9540C4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75919536"/>
        <c:axId val="-1475917760"/>
      </c:lineChart>
      <c:catAx>
        <c:axId val="-147591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5917760"/>
        <c:crosses val="autoZero"/>
        <c:auto val="1"/>
        <c:lblAlgn val="ctr"/>
        <c:lblOffset val="100"/>
        <c:noMultiLvlLbl val="0"/>
      </c:catAx>
      <c:valAx>
        <c:axId val="-147591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591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TW"/>
              <a:t>資訊軟體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資訊軟體系統類_salary!$G$1:$G$12</c:f>
              <c:strCache>
                <c:ptCount val="12"/>
                <c:pt idx="0">
                  <c:v>&lt;20</c:v>
                </c:pt>
                <c:pt idx="1">
                  <c:v>20-30</c:v>
                </c:pt>
                <c:pt idx="2">
                  <c:v>30-40</c:v>
                </c:pt>
                <c:pt idx="3">
                  <c:v>40-50</c:v>
                </c:pt>
                <c:pt idx="4">
                  <c:v>50-60</c:v>
                </c:pt>
                <c:pt idx="5">
                  <c:v>60-70</c:v>
                </c:pt>
                <c:pt idx="6">
                  <c:v>70-80</c:v>
                </c:pt>
                <c:pt idx="7">
                  <c:v>80-90</c:v>
                </c:pt>
                <c:pt idx="8">
                  <c:v>90-100</c:v>
                </c:pt>
                <c:pt idx="9">
                  <c:v>100-110</c:v>
                </c:pt>
                <c:pt idx="10">
                  <c:v>110-120</c:v>
                </c:pt>
                <c:pt idx="11">
                  <c:v>&gt;120</c:v>
                </c:pt>
              </c:strCache>
            </c:strRef>
          </c:cat>
          <c:val>
            <c:numRef>
              <c:f>資訊軟體系統類_salary!$H$1:$H$12</c:f>
              <c:numCache>
                <c:formatCode>General</c:formatCode>
                <c:ptCount val="12"/>
                <c:pt idx="0">
                  <c:v>4</c:v>
                </c:pt>
                <c:pt idx="1">
                  <c:v>77</c:v>
                </c:pt>
                <c:pt idx="2">
                  <c:v>312</c:v>
                </c:pt>
                <c:pt idx="3">
                  <c:v>270</c:v>
                </c:pt>
                <c:pt idx="4">
                  <c:v>128</c:v>
                </c:pt>
                <c:pt idx="5">
                  <c:v>60</c:v>
                </c:pt>
                <c:pt idx="6">
                  <c:v>44</c:v>
                </c:pt>
                <c:pt idx="7">
                  <c:v>0</c:v>
                </c:pt>
                <c:pt idx="8">
                  <c:v>4</c:v>
                </c:pt>
                <c:pt idx="9">
                  <c:v>8</c:v>
                </c:pt>
                <c:pt idx="10">
                  <c:v>5</c:v>
                </c:pt>
                <c:pt idx="1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FF-40DF-9A9C-B097BE563C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472265936"/>
        <c:axId val="-1473033984"/>
      </c:barChart>
      <c:catAx>
        <c:axId val="-147226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3033984"/>
        <c:crosses val="autoZero"/>
        <c:auto val="1"/>
        <c:lblAlgn val="ctr"/>
        <c:lblOffset val="100"/>
        <c:noMultiLvlLbl val="0"/>
      </c:catAx>
      <c:valAx>
        <c:axId val="-1473033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7226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TW" altLang="en-US"/>
              <a:t>財務金融專業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財會金融專業類_salary!$E$1:$E$12</c:f>
              <c:strCache>
                <c:ptCount val="12"/>
                <c:pt idx="0">
                  <c:v>&lt;20</c:v>
                </c:pt>
                <c:pt idx="1">
                  <c:v>20-30</c:v>
                </c:pt>
                <c:pt idx="2">
                  <c:v>30-40</c:v>
                </c:pt>
                <c:pt idx="3">
                  <c:v>40-50</c:v>
                </c:pt>
                <c:pt idx="4">
                  <c:v>50-60</c:v>
                </c:pt>
                <c:pt idx="5">
                  <c:v>60-70</c:v>
                </c:pt>
                <c:pt idx="6">
                  <c:v>70-80</c:v>
                </c:pt>
                <c:pt idx="7">
                  <c:v>80-90</c:v>
                </c:pt>
                <c:pt idx="8">
                  <c:v>90-100</c:v>
                </c:pt>
                <c:pt idx="9">
                  <c:v>100-110</c:v>
                </c:pt>
                <c:pt idx="10">
                  <c:v>110-120</c:v>
                </c:pt>
                <c:pt idx="11">
                  <c:v>&gt;120</c:v>
                </c:pt>
              </c:strCache>
            </c:strRef>
          </c:cat>
          <c:val>
            <c:numRef>
              <c:f>財會金融專業類_salary!$F$1:$F$12</c:f>
              <c:numCache>
                <c:formatCode>General</c:formatCode>
                <c:ptCount val="12"/>
                <c:pt idx="0">
                  <c:v>4</c:v>
                </c:pt>
                <c:pt idx="1">
                  <c:v>439</c:v>
                </c:pt>
                <c:pt idx="2">
                  <c:v>901</c:v>
                </c:pt>
                <c:pt idx="3">
                  <c:v>376</c:v>
                </c:pt>
                <c:pt idx="4">
                  <c:v>121</c:v>
                </c:pt>
                <c:pt idx="5">
                  <c:v>23</c:v>
                </c:pt>
                <c:pt idx="6">
                  <c:v>2</c:v>
                </c:pt>
                <c:pt idx="7">
                  <c:v>0</c:v>
                </c:pt>
                <c:pt idx="8">
                  <c:v>6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B8-4B0B-8F8B-CE51E1DCD3D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472953680"/>
        <c:axId val="-1535534208"/>
      </c:barChart>
      <c:catAx>
        <c:axId val="-147295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35534208"/>
        <c:crosses val="autoZero"/>
        <c:auto val="1"/>
        <c:lblAlgn val="ctr"/>
        <c:lblOffset val="100"/>
        <c:noMultiLvlLbl val="0"/>
      </c:catAx>
      <c:valAx>
        <c:axId val="-1535534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72953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TW" altLang="en-US"/>
              <a:t>學術教育輔導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學術教育輔導類_salary!$A$1:$A$12</c:f>
              <c:strCache>
                <c:ptCount val="12"/>
                <c:pt idx="0">
                  <c:v>&lt;20</c:v>
                </c:pt>
                <c:pt idx="1">
                  <c:v>20-30</c:v>
                </c:pt>
                <c:pt idx="2">
                  <c:v>30-40</c:v>
                </c:pt>
                <c:pt idx="3">
                  <c:v>40-50</c:v>
                </c:pt>
                <c:pt idx="4">
                  <c:v>50-60</c:v>
                </c:pt>
                <c:pt idx="5">
                  <c:v>60-70</c:v>
                </c:pt>
                <c:pt idx="6">
                  <c:v>70-80</c:v>
                </c:pt>
                <c:pt idx="7">
                  <c:v>80-90</c:v>
                </c:pt>
                <c:pt idx="8">
                  <c:v>90-100</c:v>
                </c:pt>
                <c:pt idx="9">
                  <c:v>100-110</c:v>
                </c:pt>
                <c:pt idx="10">
                  <c:v>110-120</c:v>
                </c:pt>
                <c:pt idx="11">
                  <c:v>&gt;120</c:v>
                </c:pt>
              </c:strCache>
            </c:strRef>
          </c:cat>
          <c:val>
            <c:numRef>
              <c:f>學術教育輔導類_salary!$B$1:$B$12</c:f>
              <c:numCache>
                <c:formatCode>General</c:formatCode>
                <c:ptCount val="12"/>
                <c:pt idx="0">
                  <c:v>7</c:v>
                </c:pt>
                <c:pt idx="1">
                  <c:v>522</c:v>
                </c:pt>
                <c:pt idx="2">
                  <c:v>776</c:v>
                </c:pt>
                <c:pt idx="3">
                  <c:v>141</c:v>
                </c:pt>
                <c:pt idx="4">
                  <c:v>24</c:v>
                </c:pt>
                <c:pt idx="5">
                  <c:v>33</c:v>
                </c:pt>
                <c:pt idx="6">
                  <c:v>40</c:v>
                </c:pt>
                <c:pt idx="7">
                  <c:v>0</c:v>
                </c:pt>
                <c:pt idx="8">
                  <c:v>19</c:v>
                </c:pt>
                <c:pt idx="9">
                  <c:v>19</c:v>
                </c:pt>
                <c:pt idx="10">
                  <c:v>13</c:v>
                </c:pt>
                <c:pt idx="1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24-4D49-BA91-B3B56DDB34E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472499024"/>
        <c:axId val="-1472496704"/>
      </c:barChart>
      <c:catAx>
        <c:axId val="-147249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2496704"/>
        <c:crosses val="autoZero"/>
        <c:auto val="1"/>
        <c:lblAlgn val="ctr"/>
        <c:lblOffset val="100"/>
        <c:noMultiLvlLbl val="0"/>
      </c:catAx>
      <c:valAx>
        <c:axId val="-147249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7249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TW" altLang="en-US"/>
              <a:t>醫療保健服務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醫療保健服務類_salary!$D$1:$D$12</c:f>
              <c:strCache>
                <c:ptCount val="12"/>
                <c:pt idx="0">
                  <c:v>&lt;20</c:v>
                </c:pt>
                <c:pt idx="1">
                  <c:v>20-30</c:v>
                </c:pt>
                <c:pt idx="2">
                  <c:v>30-40</c:v>
                </c:pt>
                <c:pt idx="3">
                  <c:v>40-50</c:v>
                </c:pt>
                <c:pt idx="4">
                  <c:v>50-60</c:v>
                </c:pt>
                <c:pt idx="5">
                  <c:v>60-70</c:v>
                </c:pt>
                <c:pt idx="6">
                  <c:v>70-80</c:v>
                </c:pt>
                <c:pt idx="7">
                  <c:v>80-90</c:v>
                </c:pt>
                <c:pt idx="8">
                  <c:v>90-100</c:v>
                </c:pt>
                <c:pt idx="9">
                  <c:v>100-110</c:v>
                </c:pt>
                <c:pt idx="10">
                  <c:v>110-120</c:v>
                </c:pt>
                <c:pt idx="11">
                  <c:v>&gt;120</c:v>
                </c:pt>
              </c:strCache>
            </c:strRef>
          </c:cat>
          <c:val>
            <c:numRef>
              <c:f>醫療保健服務類_salary!$E$1:$E$12</c:f>
              <c:numCache>
                <c:formatCode>General</c:formatCode>
                <c:ptCount val="12"/>
                <c:pt idx="0">
                  <c:v>7</c:v>
                </c:pt>
                <c:pt idx="1">
                  <c:v>285</c:v>
                </c:pt>
                <c:pt idx="2">
                  <c:v>706</c:v>
                </c:pt>
                <c:pt idx="3">
                  <c:v>270</c:v>
                </c:pt>
                <c:pt idx="4">
                  <c:v>80</c:v>
                </c:pt>
                <c:pt idx="5">
                  <c:v>74</c:v>
                </c:pt>
                <c:pt idx="6">
                  <c:v>23</c:v>
                </c:pt>
                <c:pt idx="7">
                  <c:v>0</c:v>
                </c:pt>
                <c:pt idx="8">
                  <c:v>3</c:v>
                </c:pt>
                <c:pt idx="9">
                  <c:v>4</c:v>
                </c:pt>
                <c:pt idx="10">
                  <c:v>0</c:v>
                </c:pt>
                <c:pt idx="1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4-43D8-862E-A762D1F8302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472610560"/>
        <c:axId val="-1472608240"/>
      </c:barChart>
      <c:catAx>
        <c:axId val="-147261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2608240"/>
        <c:crosses val="autoZero"/>
        <c:auto val="1"/>
        <c:lblAlgn val="ctr"/>
        <c:lblOffset val="100"/>
        <c:noMultiLvlLbl val="0"/>
      </c:catAx>
      <c:valAx>
        <c:axId val="-147260824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147261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zh-TW" altLang="en-US"/>
              <a:t>客服門市業務貿易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客服門市業務貿易類_salary!$E$1:$E$12</c:f>
              <c:strCache>
                <c:ptCount val="12"/>
                <c:pt idx="0">
                  <c:v>&lt;20</c:v>
                </c:pt>
                <c:pt idx="1">
                  <c:v>20-30</c:v>
                </c:pt>
                <c:pt idx="2">
                  <c:v>30-40</c:v>
                </c:pt>
                <c:pt idx="3">
                  <c:v>40-50</c:v>
                </c:pt>
                <c:pt idx="4">
                  <c:v>50-60</c:v>
                </c:pt>
                <c:pt idx="5">
                  <c:v>60-70</c:v>
                </c:pt>
                <c:pt idx="6">
                  <c:v>70-80</c:v>
                </c:pt>
                <c:pt idx="7">
                  <c:v>80-90</c:v>
                </c:pt>
                <c:pt idx="8">
                  <c:v>90-100</c:v>
                </c:pt>
                <c:pt idx="9">
                  <c:v>100-110</c:v>
                </c:pt>
                <c:pt idx="10">
                  <c:v>110-120</c:v>
                </c:pt>
                <c:pt idx="11">
                  <c:v>&gt;120</c:v>
                </c:pt>
              </c:strCache>
            </c:strRef>
          </c:cat>
          <c:val>
            <c:numRef>
              <c:f>客服門市業務貿易類_salary!$F$1:$F$12</c:f>
              <c:numCache>
                <c:formatCode>General</c:formatCode>
                <c:ptCount val="12"/>
                <c:pt idx="0">
                  <c:v>8</c:v>
                </c:pt>
                <c:pt idx="1">
                  <c:v>649</c:v>
                </c:pt>
                <c:pt idx="2">
                  <c:v>815</c:v>
                </c:pt>
                <c:pt idx="3">
                  <c:v>222</c:v>
                </c:pt>
                <c:pt idx="4">
                  <c:v>85</c:v>
                </c:pt>
                <c:pt idx="5">
                  <c:v>58</c:v>
                </c:pt>
                <c:pt idx="6">
                  <c:v>10</c:v>
                </c:pt>
                <c:pt idx="7">
                  <c:v>0</c:v>
                </c:pt>
                <c:pt idx="8">
                  <c:v>5</c:v>
                </c:pt>
                <c:pt idx="9">
                  <c:v>7</c:v>
                </c:pt>
                <c:pt idx="10">
                  <c:v>6</c:v>
                </c:pt>
                <c:pt idx="1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8B5-A85A-1A73374335B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472586816"/>
        <c:axId val="-1472584496"/>
      </c:barChart>
      <c:catAx>
        <c:axId val="-147258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2584496"/>
        <c:crosses val="autoZero"/>
        <c:auto val="1"/>
        <c:lblAlgn val="ctr"/>
        <c:lblOffset val="100"/>
        <c:noMultiLvlLbl val="0"/>
      </c:catAx>
      <c:valAx>
        <c:axId val="-1472584496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147258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職業薪水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tockChart>
        <c:ser>
          <c:idx val="0"/>
          <c:order val="0"/>
          <c:tx>
            <c:strRef>
              <c:f>工作表1!$A$2</c:f>
              <c:strCache>
                <c:ptCount val="1"/>
                <c:pt idx="0">
                  <c:v>第一四分位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工作表1!$B$1:$R$1</c:f>
              <c:strCache>
                <c:ptCount val="17"/>
                <c:pt idx="0">
                  <c:v>資訊軟體系統</c:v>
                </c:pt>
                <c:pt idx="1">
                  <c:v>資材物流運輸</c:v>
                </c:pt>
                <c:pt idx="2">
                  <c:v>傳播藝術設計</c:v>
                </c:pt>
                <c:pt idx="3">
                  <c:v>財會金融會計</c:v>
                </c:pt>
                <c:pt idx="4">
                  <c:v>客服門市業務</c:v>
                </c:pt>
                <c:pt idx="5">
                  <c:v>行政法務</c:v>
                </c:pt>
                <c:pt idx="6">
                  <c:v>生產製造</c:v>
                </c:pt>
                <c:pt idx="7">
                  <c:v>醫療保險服務</c:v>
                </c:pt>
                <c:pt idx="8">
                  <c:v>營建製圖</c:v>
                </c:pt>
                <c:pt idx="9">
                  <c:v>餐飲旅遊</c:v>
                </c:pt>
                <c:pt idx="10">
                  <c:v>操作技術維修</c:v>
                </c:pt>
                <c:pt idx="11">
                  <c:v>學術教育輔導</c:v>
                </c:pt>
                <c:pt idx="12">
                  <c:v>經營人資</c:v>
                </c:pt>
                <c:pt idx="13">
                  <c:v>軍警消保全</c:v>
                </c:pt>
                <c:pt idx="14">
                  <c:v>研發相關</c:v>
                </c:pt>
                <c:pt idx="15">
                  <c:v>行銷企劃專案管理</c:v>
                </c:pt>
                <c:pt idx="16">
                  <c:v>文字傳媒</c:v>
                </c:pt>
              </c:strCache>
            </c:strRef>
          </c:cat>
          <c:val>
            <c:numRef>
              <c:f>工作表1!$B$2:$R$2</c:f>
              <c:numCache>
                <c:formatCode>General</c:formatCode>
                <c:ptCount val="17"/>
                <c:pt idx="0">
                  <c:v>35000</c:v>
                </c:pt>
                <c:pt idx="1">
                  <c:v>28000</c:v>
                </c:pt>
                <c:pt idx="2">
                  <c:v>29500</c:v>
                </c:pt>
                <c:pt idx="3">
                  <c:v>28000</c:v>
                </c:pt>
                <c:pt idx="4">
                  <c:v>28000</c:v>
                </c:pt>
                <c:pt idx="5">
                  <c:v>25999</c:v>
                </c:pt>
                <c:pt idx="6">
                  <c:v>30000</c:v>
                </c:pt>
                <c:pt idx="7">
                  <c:v>31000</c:v>
                </c:pt>
                <c:pt idx="8">
                  <c:v>30249</c:v>
                </c:pt>
                <c:pt idx="9">
                  <c:v>26550</c:v>
                </c:pt>
                <c:pt idx="10">
                  <c:v>27500</c:v>
                </c:pt>
                <c:pt idx="11">
                  <c:v>29000</c:v>
                </c:pt>
                <c:pt idx="12">
                  <c:v>30000</c:v>
                </c:pt>
                <c:pt idx="13">
                  <c:v>30500</c:v>
                </c:pt>
                <c:pt idx="14">
                  <c:v>32000</c:v>
                </c:pt>
                <c:pt idx="15">
                  <c:v>31500</c:v>
                </c:pt>
                <c:pt idx="16">
                  <c:v>27000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6F-4E16-9412-B0F0321E6F84}"/>
            </c:ext>
          </c:extLst>
        </c:ser>
        <c:ser>
          <c:idx val="1"/>
          <c:order val="1"/>
          <c:tx>
            <c:strRef>
              <c:f>工作表1!$A$3</c:f>
              <c:strCache>
                <c:ptCount val="1"/>
                <c:pt idx="0">
                  <c:v>中位數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工作表1!$B$1:$R$1</c:f>
              <c:strCache>
                <c:ptCount val="17"/>
                <c:pt idx="0">
                  <c:v>資訊軟體系統</c:v>
                </c:pt>
                <c:pt idx="1">
                  <c:v>資材物流運輸</c:v>
                </c:pt>
                <c:pt idx="2">
                  <c:v>傳播藝術設計</c:v>
                </c:pt>
                <c:pt idx="3">
                  <c:v>財會金融會計</c:v>
                </c:pt>
                <c:pt idx="4">
                  <c:v>客服門市業務</c:v>
                </c:pt>
                <c:pt idx="5">
                  <c:v>行政法務</c:v>
                </c:pt>
                <c:pt idx="6">
                  <c:v>生產製造</c:v>
                </c:pt>
                <c:pt idx="7">
                  <c:v>醫療保險服務</c:v>
                </c:pt>
                <c:pt idx="8">
                  <c:v>營建製圖</c:v>
                </c:pt>
                <c:pt idx="9">
                  <c:v>餐飲旅遊</c:v>
                </c:pt>
                <c:pt idx="10">
                  <c:v>操作技術維修</c:v>
                </c:pt>
                <c:pt idx="11">
                  <c:v>學術教育輔導</c:v>
                </c:pt>
                <c:pt idx="12">
                  <c:v>經營人資</c:v>
                </c:pt>
                <c:pt idx="13">
                  <c:v>軍警消保全</c:v>
                </c:pt>
                <c:pt idx="14">
                  <c:v>研發相關</c:v>
                </c:pt>
                <c:pt idx="15">
                  <c:v>行銷企劃專案管理</c:v>
                </c:pt>
                <c:pt idx="16">
                  <c:v>文字傳媒</c:v>
                </c:pt>
              </c:strCache>
            </c:strRef>
          </c:cat>
          <c:val>
            <c:numRef>
              <c:f>工作表1!$B$3:$R$3</c:f>
              <c:numCache>
                <c:formatCode>General</c:formatCode>
                <c:ptCount val="17"/>
                <c:pt idx="0">
                  <c:v>41000</c:v>
                </c:pt>
                <c:pt idx="1">
                  <c:v>31500</c:v>
                </c:pt>
                <c:pt idx="2">
                  <c:v>33000</c:v>
                </c:pt>
                <c:pt idx="3">
                  <c:v>31500</c:v>
                </c:pt>
                <c:pt idx="4">
                  <c:v>32000</c:v>
                </c:pt>
                <c:pt idx="5">
                  <c:v>28000</c:v>
                </c:pt>
                <c:pt idx="6">
                  <c:v>34500</c:v>
                </c:pt>
                <c:pt idx="7">
                  <c:v>35000</c:v>
                </c:pt>
                <c:pt idx="8">
                  <c:v>34050</c:v>
                </c:pt>
                <c:pt idx="9">
                  <c:v>29050</c:v>
                </c:pt>
                <c:pt idx="10">
                  <c:v>31500</c:v>
                </c:pt>
                <c:pt idx="11">
                  <c:v>32000</c:v>
                </c:pt>
                <c:pt idx="12">
                  <c:v>33500</c:v>
                </c:pt>
                <c:pt idx="13">
                  <c:v>34000</c:v>
                </c:pt>
                <c:pt idx="14">
                  <c:v>37000</c:v>
                </c:pt>
                <c:pt idx="15">
                  <c:v>35000</c:v>
                </c:pt>
                <c:pt idx="16">
                  <c:v>32000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6F-4E16-9412-B0F0321E6F84}"/>
            </c:ext>
          </c:extLst>
        </c:ser>
        <c:ser>
          <c:idx val="2"/>
          <c:order val="2"/>
          <c:tx>
            <c:strRef>
              <c:f>工作表1!$A$4</c:f>
              <c:strCache>
                <c:ptCount val="1"/>
                <c:pt idx="0">
                  <c:v>第三四分位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</c:marker>
          <c:cat>
            <c:strRef>
              <c:f>工作表1!$B$1:$R$1</c:f>
              <c:strCache>
                <c:ptCount val="17"/>
                <c:pt idx="0">
                  <c:v>資訊軟體系統</c:v>
                </c:pt>
                <c:pt idx="1">
                  <c:v>資材物流運輸</c:v>
                </c:pt>
                <c:pt idx="2">
                  <c:v>傳播藝術設計</c:v>
                </c:pt>
                <c:pt idx="3">
                  <c:v>財會金融會計</c:v>
                </c:pt>
                <c:pt idx="4">
                  <c:v>客服門市業務</c:v>
                </c:pt>
                <c:pt idx="5">
                  <c:v>行政法務</c:v>
                </c:pt>
                <c:pt idx="6">
                  <c:v>生產製造</c:v>
                </c:pt>
                <c:pt idx="7">
                  <c:v>醫療保險服務</c:v>
                </c:pt>
                <c:pt idx="8">
                  <c:v>營建製圖</c:v>
                </c:pt>
                <c:pt idx="9">
                  <c:v>餐飲旅遊</c:v>
                </c:pt>
                <c:pt idx="10">
                  <c:v>操作技術維修</c:v>
                </c:pt>
                <c:pt idx="11">
                  <c:v>學術教育輔導</c:v>
                </c:pt>
                <c:pt idx="12">
                  <c:v>經營人資</c:v>
                </c:pt>
                <c:pt idx="13">
                  <c:v>軍警消保全</c:v>
                </c:pt>
                <c:pt idx="14">
                  <c:v>研發相關</c:v>
                </c:pt>
                <c:pt idx="15">
                  <c:v>行銷企劃專案管理</c:v>
                </c:pt>
                <c:pt idx="16">
                  <c:v>文字傳媒</c:v>
                </c:pt>
              </c:strCache>
            </c:strRef>
          </c:cat>
          <c:val>
            <c:numRef>
              <c:f>工作表1!$B$4:$R$4</c:f>
              <c:numCache>
                <c:formatCode>General</c:formatCode>
                <c:ptCount val="17"/>
                <c:pt idx="0">
                  <c:v>50000</c:v>
                </c:pt>
                <c:pt idx="1">
                  <c:v>35562</c:v>
                </c:pt>
                <c:pt idx="2">
                  <c:v>40000</c:v>
                </c:pt>
                <c:pt idx="3">
                  <c:v>36000</c:v>
                </c:pt>
                <c:pt idx="4">
                  <c:v>37500</c:v>
                </c:pt>
                <c:pt idx="5">
                  <c:v>31500</c:v>
                </c:pt>
                <c:pt idx="6">
                  <c:v>40000</c:v>
                </c:pt>
                <c:pt idx="7">
                  <c:v>42000</c:v>
                </c:pt>
                <c:pt idx="8">
                  <c:v>39500</c:v>
                </c:pt>
                <c:pt idx="9">
                  <c:v>32932</c:v>
                </c:pt>
                <c:pt idx="10">
                  <c:v>36000</c:v>
                </c:pt>
                <c:pt idx="11">
                  <c:v>37500</c:v>
                </c:pt>
                <c:pt idx="12">
                  <c:v>39000</c:v>
                </c:pt>
                <c:pt idx="13">
                  <c:v>36000</c:v>
                </c:pt>
                <c:pt idx="14">
                  <c:v>42500</c:v>
                </c:pt>
                <c:pt idx="15">
                  <c:v>40500</c:v>
                </c:pt>
                <c:pt idx="16">
                  <c:v>36550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76F-4E16-9412-B0F0321E6F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lt1"/>
              </a:solidFill>
              <a:round/>
            </a:ln>
            <a:effectLst/>
          </c:spPr>
        </c:hiLowLines>
        <c:axId val="-1524174384"/>
        <c:axId val="-1524172064"/>
      </c:stockChart>
      <c:catAx>
        <c:axId val="-152417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24172064"/>
        <c:crosses val="autoZero"/>
        <c:auto val="1"/>
        <c:lblAlgn val="ctr"/>
        <c:lblOffset val="100"/>
        <c:noMultiLvlLbl val="0"/>
      </c:catAx>
      <c:valAx>
        <c:axId val="-152417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24174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/>
              <a:t>大學</a:t>
            </a:r>
            <a:r>
              <a:rPr lang="en-US"/>
              <a:t>vs</a:t>
            </a:r>
            <a:r>
              <a:rPr lang="zh-TW"/>
              <a:t>碩士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'master vs college'!$O$15</c:f>
              <c:strCache>
                <c:ptCount val="1"/>
                <c:pt idx="0">
                  <c:v>第一四分位數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</c:marker>
          <c:xVal>
            <c:strRef>
              <c:f>'master vs college'!$P$14:$Q$14</c:f>
              <c:strCache>
                <c:ptCount val="2"/>
                <c:pt idx="0">
                  <c:v>大學</c:v>
                </c:pt>
                <c:pt idx="1">
                  <c:v>碩士</c:v>
                </c:pt>
              </c:strCache>
            </c:strRef>
          </c:xVal>
          <c:yVal>
            <c:numRef>
              <c:f>'master vs college'!$P$15:$Q$15</c:f>
              <c:numCache>
                <c:formatCode>General</c:formatCode>
                <c:ptCount val="2"/>
                <c:pt idx="0">
                  <c:v>28500</c:v>
                </c:pt>
                <c:pt idx="1">
                  <c:v>32799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39-411E-BC5D-996E9C050E64}"/>
            </c:ext>
          </c:extLst>
        </c:ser>
        <c:ser>
          <c:idx val="1"/>
          <c:order val="1"/>
          <c:tx>
            <c:strRef>
              <c:f>'master vs college'!$O$16</c:f>
              <c:strCache>
                <c:ptCount val="1"/>
                <c:pt idx="0">
                  <c:v>中間值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</c:marker>
          <c:xVal>
            <c:strRef>
              <c:f>'master vs college'!$P$14:$Q$14</c:f>
              <c:strCache>
                <c:ptCount val="2"/>
                <c:pt idx="0">
                  <c:v>大學</c:v>
                </c:pt>
                <c:pt idx="1">
                  <c:v>碩士</c:v>
                </c:pt>
              </c:strCache>
            </c:strRef>
          </c:xVal>
          <c:yVal>
            <c:numRef>
              <c:f>'master vs college'!$P$16:$Q$16</c:f>
              <c:numCache>
                <c:formatCode>General</c:formatCode>
                <c:ptCount val="2"/>
                <c:pt idx="0">
                  <c:v>32500</c:v>
                </c:pt>
                <c:pt idx="1">
                  <c:v>38200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E39-411E-BC5D-996E9C050E64}"/>
            </c:ext>
          </c:extLst>
        </c:ser>
        <c:ser>
          <c:idx val="2"/>
          <c:order val="2"/>
          <c:tx>
            <c:strRef>
              <c:f>'master vs college'!$O$17</c:f>
              <c:strCache>
                <c:ptCount val="1"/>
                <c:pt idx="0">
                  <c:v>第三四分位數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</c:marker>
          <c:xVal>
            <c:strRef>
              <c:f>'master vs college'!$P$14:$Q$14</c:f>
              <c:strCache>
                <c:ptCount val="2"/>
                <c:pt idx="0">
                  <c:v>大學</c:v>
                </c:pt>
                <c:pt idx="1">
                  <c:v>碩士</c:v>
                </c:pt>
              </c:strCache>
            </c:strRef>
          </c:xVal>
          <c:yVal>
            <c:numRef>
              <c:f>'master vs college'!$P$17:$Q$17</c:f>
              <c:numCache>
                <c:formatCode>General</c:formatCode>
                <c:ptCount val="2"/>
                <c:pt idx="0">
                  <c:v>37500</c:v>
                </c:pt>
                <c:pt idx="1">
                  <c:v>45300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E39-411E-BC5D-996E9C050E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24230928"/>
        <c:axId val="-1524229296"/>
      </c:scatterChart>
      <c:valAx>
        <c:axId val="-1524230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24229296"/>
        <c:crosses val="autoZero"/>
        <c:crossBetween val="midCat"/>
      </c:valAx>
      <c:valAx>
        <c:axId val="-152422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24230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大學、研究所畢業人數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大學研究所畢業人數!$C$5</c:f>
              <c:strCache>
                <c:ptCount val="1"/>
                <c:pt idx="0">
                  <c:v> 研究所畢業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大學研究所畢業人數!$A$6:$A$27</c:f>
              <c:numCache>
                <c:formatCode>General</c:formatCode>
                <c:ptCount val="22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</c:numCache>
            </c:numRef>
          </c:xVal>
          <c:yVal>
            <c:numRef>
              <c:f>大學研究所畢業人數!$C$6:$C$27</c:f>
              <c:numCache>
                <c:formatCode>General</c:formatCode>
                <c:ptCount val="22"/>
                <c:pt idx="0">
                  <c:v>83817</c:v>
                </c:pt>
                <c:pt idx="1">
                  <c:v>109580</c:v>
                </c:pt>
                <c:pt idx="2">
                  <c:v>141810</c:v>
                </c:pt>
                <c:pt idx="3">
                  <c:v>174257</c:v>
                </c:pt>
                <c:pt idx="4">
                  <c:v>205933</c:v>
                </c:pt>
                <c:pt idx="5">
                  <c:v>240068</c:v>
                </c:pt>
                <c:pt idx="6">
                  <c:v>342750</c:v>
                </c:pt>
                <c:pt idx="7">
                  <c:v>376736</c:v>
                </c:pt>
                <c:pt idx="8">
                  <c:v>421556</c:v>
                </c:pt>
                <c:pt idx="9">
                  <c:v>471812</c:v>
                </c:pt>
                <c:pt idx="10">
                  <c:v>531322</c:v>
                </c:pt>
                <c:pt idx="11">
                  <c:v>584257</c:v>
                </c:pt>
                <c:pt idx="12">
                  <c:v>634161</c:v>
                </c:pt>
                <c:pt idx="13">
                  <c:v>690331</c:v>
                </c:pt>
                <c:pt idx="14">
                  <c:v>752881</c:v>
                </c:pt>
                <c:pt idx="15">
                  <c:v>815363</c:v>
                </c:pt>
                <c:pt idx="16">
                  <c:v>878032</c:v>
                </c:pt>
                <c:pt idx="17">
                  <c:v>938091</c:v>
                </c:pt>
                <c:pt idx="18">
                  <c:v>993776</c:v>
                </c:pt>
                <c:pt idx="19">
                  <c:v>1047156</c:v>
                </c:pt>
                <c:pt idx="20">
                  <c:v>1099563</c:v>
                </c:pt>
                <c:pt idx="21">
                  <c:v>1151136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06A-4783-9050-BD02582138A7}"/>
            </c:ext>
          </c:extLst>
        </c:ser>
        <c:ser>
          <c:idx val="1"/>
          <c:order val="1"/>
          <c:tx>
            <c:strRef>
              <c:f>大學研究所畢業人數!$E$5</c:f>
              <c:strCache>
                <c:ptCount val="1"/>
                <c:pt idx="0">
                  <c:v> 大學學院畢業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大學研究所畢業人數!$A$6:$A$27</c:f>
              <c:numCache>
                <c:formatCode>General</c:formatCode>
                <c:ptCount val="22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</c:numCache>
            </c:numRef>
          </c:xVal>
          <c:yVal>
            <c:numRef>
              <c:f>大學研究所畢業人數!$E$6:$E$27</c:f>
              <c:numCache>
                <c:formatCode>General</c:formatCode>
                <c:ptCount val="22"/>
                <c:pt idx="0">
                  <c:v>800934</c:v>
                </c:pt>
                <c:pt idx="1">
                  <c:v>858971</c:v>
                </c:pt>
                <c:pt idx="2">
                  <c:v>969896</c:v>
                </c:pt>
                <c:pt idx="3">
                  <c:v>1096944</c:v>
                </c:pt>
                <c:pt idx="4">
                  <c:v>1207735</c:v>
                </c:pt>
                <c:pt idx="5">
                  <c:v>1326570</c:v>
                </c:pt>
                <c:pt idx="6">
                  <c:v>1698808</c:v>
                </c:pt>
                <c:pt idx="7">
                  <c:v>1838602</c:v>
                </c:pt>
                <c:pt idx="8">
                  <c:v>2009899</c:v>
                </c:pt>
                <c:pt idx="9">
                  <c:v>2172164</c:v>
                </c:pt>
                <c:pt idx="10">
                  <c:v>2350164</c:v>
                </c:pt>
                <c:pt idx="11">
                  <c:v>2527718</c:v>
                </c:pt>
                <c:pt idx="12">
                  <c:v>2710133</c:v>
                </c:pt>
                <c:pt idx="13">
                  <c:v>2885152</c:v>
                </c:pt>
                <c:pt idx="14">
                  <c:v>3041088</c:v>
                </c:pt>
                <c:pt idx="15">
                  <c:v>3206420</c:v>
                </c:pt>
                <c:pt idx="16">
                  <c:v>3378509</c:v>
                </c:pt>
                <c:pt idx="17">
                  <c:v>3555050</c:v>
                </c:pt>
                <c:pt idx="18">
                  <c:v>3724759</c:v>
                </c:pt>
                <c:pt idx="19">
                  <c:v>3894643</c:v>
                </c:pt>
                <c:pt idx="20">
                  <c:v>4062538</c:v>
                </c:pt>
                <c:pt idx="21">
                  <c:v>4231478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06A-4783-9050-BD0258213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76308784"/>
        <c:axId val="-1476312976"/>
      </c:scatterChart>
      <c:scatterChart>
        <c:scatterStyle val="smoothMarker"/>
        <c:varyColors val="0"/>
        <c:ser>
          <c:idx val="2"/>
          <c:order val="2"/>
          <c:tx>
            <c:strRef>
              <c:f>大學研究所畢業人數!$F$5</c:f>
              <c:strCache>
                <c:ptCount val="1"/>
                <c:pt idx="0">
                  <c:v>研究所/大學 比率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大學研究所畢業人數!$A$6:$A$27</c:f>
              <c:numCache>
                <c:formatCode>General</c:formatCode>
                <c:ptCount val="22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</c:numCache>
            </c:numRef>
          </c:xVal>
          <c:yVal>
            <c:numRef>
              <c:f>大學研究所畢業人數!$F$6:$F$27</c:f>
              <c:numCache>
                <c:formatCode>0.0%</c:formatCode>
                <c:ptCount val="22"/>
                <c:pt idx="0">
                  <c:v>0.104649072208197</c:v>
                </c:pt>
                <c:pt idx="1">
                  <c:v>0.12757124512934701</c:v>
                </c:pt>
                <c:pt idx="2">
                  <c:v>0.146211552578833</c:v>
                </c:pt>
                <c:pt idx="3">
                  <c:v>0.15885678758441599</c:v>
                </c:pt>
                <c:pt idx="4">
                  <c:v>0.170511743056217</c:v>
                </c:pt>
                <c:pt idx="5">
                  <c:v>0.18096896507534499</c:v>
                </c:pt>
                <c:pt idx="6">
                  <c:v>0.20175911580355199</c:v>
                </c:pt>
                <c:pt idx="7">
                  <c:v>0.204903508208954</c:v>
                </c:pt>
                <c:pt idx="8">
                  <c:v>0.209739892402554</c:v>
                </c:pt>
                <c:pt idx="9">
                  <c:v>0.21720827709141699</c:v>
                </c:pt>
                <c:pt idx="10">
                  <c:v>0.226078690678608</c:v>
                </c:pt>
                <c:pt idx="11">
                  <c:v>0.23114010344508401</c:v>
                </c:pt>
                <c:pt idx="12">
                  <c:v>0.23399626512794799</c:v>
                </c:pt>
                <c:pt idx="13">
                  <c:v>0.239270236022227</c:v>
                </c:pt>
                <c:pt idx="14">
                  <c:v>0.24756961982027501</c:v>
                </c:pt>
                <c:pt idx="15">
                  <c:v>0.25429076664941003</c:v>
                </c:pt>
                <c:pt idx="16">
                  <c:v>0.25988742371265</c:v>
                </c:pt>
                <c:pt idx="17">
                  <c:v>0.26387561356380401</c:v>
                </c:pt>
                <c:pt idx="18">
                  <c:v>0.26680276495741101</c:v>
                </c:pt>
                <c:pt idx="19">
                  <c:v>0.26887085671266903</c:v>
                </c:pt>
                <c:pt idx="20">
                  <c:v>0.270659129834601</c:v>
                </c:pt>
                <c:pt idx="21">
                  <c:v>0.27204111660275698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06A-4783-9050-BD0258213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36058704"/>
        <c:axId val="-1536029616"/>
      </c:scatterChart>
      <c:valAx>
        <c:axId val="-1476308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6312976"/>
        <c:crosses val="autoZero"/>
        <c:crossBetween val="midCat"/>
      </c:valAx>
      <c:valAx>
        <c:axId val="-147631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6308784"/>
        <c:crosses val="autoZero"/>
        <c:crossBetween val="midCat"/>
      </c:valAx>
      <c:valAx>
        <c:axId val="-1536029616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7030A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36058704"/>
        <c:crosses val="max"/>
        <c:crossBetween val="midCat"/>
      </c:valAx>
      <c:valAx>
        <c:axId val="-1536058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536029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D9A53-B5AC-42A8-8D46-8F857563B638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E14B8B41-3FA3-4594-85EC-791A089E285B}">
      <dgm:prSet phldrT="[文字]"/>
      <dgm:spPr/>
      <dgm:t>
        <a:bodyPr/>
        <a:lstStyle/>
        <a:p>
          <a:r>
            <a:rPr lang="en-US" altLang="zh-TW" dirty="0" smtClean="0"/>
            <a:t>104</a:t>
          </a:r>
          <a:br>
            <a:rPr lang="en-US" altLang="zh-TW" dirty="0" smtClean="0"/>
          </a:br>
          <a:r>
            <a:rPr lang="zh-TW" altLang="en-US" dirty="0" smtClean="0"/>
            <a:t>求職網</a:t>
          </a:r>
          <a:endParaRPr lang="zh-TW" altLang="en-US" dirty="0"/>
        </a:p>
      </dgm:t>
    </dgm:pt>
    <dgm:pt modelId="{B7D4D566-2CAD-4A7B-843A-4C510C0B57F0}" type="parTrans" cxnId="{680F006E-C784-4AD4-918B-9A95C697FB80}">
      <dgm:prSet/>
      <dgm:spPr/>
      <dgm:t>
        <a:bodyPr/>
        <a:lstStyle/>
        <a:p>
          <a:endParaRPr lang="zh-TW" altLang="en-US"/>
        </a:p>
      </dgm:t>
    </dgm:pt>
    <dgm:pt modelId="{94BABA1A-ECD0-4566-B2E8-A253A50898C9}" type="sibTrans" cxnId="{680F006E-C784-4AD4-918B-9A95C697FB80}">
      <dgm:prSet/>
      <dgm:spPr/>
      <dgm:t>
        <a:bodyPr/>
        <a:lstStyle/>
        <a:p>
          <a:endParaRPr lang="zh-TW" altLang="en-US"/>
        </a:p>
      </dgm:t>
    </dgm:pt>
    <dgm:pt modelId="{2047D017-DE58-43CB-B438-530621B39D18}">
      <dgm:prSet phldrT="[文字]"/>
      <dgm:spPr/>
      <dgm:t>
        <a:bodyPr/>
        <a:lstStyle/>
        <a:p>
          <a:r>
            <a:rPr lang="zh-TW" altLang="en-US" dirty="0" smtClean="0"/>
            <a:t>網路新聞</a:t>
          </a:r>
          <a:r>
            <a:rPr lang="en-US" altLang="zh-TW" dirty="0" smtClean="0"/>
            <a:t>(Google)</a:t>
          </a:r>
          <a:endParaRPr lang="zh-TW" altLang="en-US" dirty="0"/>
        </a:p>
      </dgm:t>
    </dgm:pt>
    <dgm:pt modelId="{CC2B8E0F-B054-46A1-BA39-32C89EBF8A24}" type="parTrans" cxnId="{A0772FD0-6FFE-45E8-83F6-9C970A92535D}">
      <dgm:prSet/>
      <dgm:spPr/>
      <dgm:t>
        <a:bodyPr/>
        <a:lstStyle/>
        <a:p>
          <a:endParaRPr lang="zh-TW" altLang="en-US"/>
        </a:p>
      </dgm:t>
    </dgm:pt>
    <dgm:pt modelId="{B4B72ABC-FD7A-45D7-9309-95B021189197}" type="sibTrans" cxnId="{A0772FD0-6FFE-45E8-83F6-9C970A92535D}">
      <dgm:prSet/>
      <dgm:spPr/>
      <dgm:t>
        <a:bodyPr/>
        <a:lstStyle/>
        <a:p>
          <a:endParaRPr lang="zh-TW" altLang="en-US"/>
        </a:p>
      </dgm:t>
    </dgm:pt>
    <dgm:pt modelId="{FE3888B2-8DD4-4224-A7C0-580C0C01D2CB}">
      <dgm:prSet phldrT="[文字]"/>
      <dgm:spPr/>
      <dgm:t>
        <a:bodyPr/>
        <a:lstStyle/>
        <a:p>
          <a:r>
            <a:rPr lang="zh-TW" altLang="en-US" dirty="0" smtClean="0"/>
            <a:t>主計處</a:t>
          </a:r>
          <a:endParaRPr lang="zh-TW" altLang="en-US" dirty="0"/>
        </a:p>
      </dgm:t>
    </dgm:pt>
    <dgm:pt modelId="{43565433-C5D3-44F0-B501-5381DFE26F67}" type="parTrans" cxnId="{845D9F35-29E3-484B-B62C-561854BFF785}">
      <dgm:prSet/>
      <dgm:spPr/>
      <dgm:t>
        <a:bodyPr/>
        <a:lstStyle/>
        <a:p>
          <a:endParaRPr lang="zh-TW" altLang="en-US"/>
        </a:p>
      </dgm:t>
    </dgm:pt>
    <dgm:pt modelId="{A5720208-3170-470E-A14B-0C974C80B8F0}" type="sibTrans" cxnId="{845D9F35-29E3-484B-B62C-561854BFF785}">
      <dgm:prSet/>
      <dgm:spPr/>
      <dgm:t>
        <a:bodyPr/>
        <a:lstStyle/>
        <a:p>
          <a:endParaRPr lang="zh-TW" altLang="en-US"/>
        </a:p>
      </dgm:t>
    </dgm:pt>
    <dgm:pt modelId="{F6D741D6-3E25-4C1F-A6F5-DD5E7346933C}">
      <dgm:prSet phldrT="[文字]"/>
      <dgm:spPr/>
      <dgm:t>
        <a:bodyPr/>
        <a:lstStyle/>
        <a:p>
          <a:r>
            <a:rPr lang="zh-TW" altLang="en-US" dirty="0" smtClean="0"/>
            <a:t>薪資與產業人口遷移</a:t>
          </a:r>
          <a:endParaRPr lang="zh-TW" altLang="en-US" dirty="0"/>
        </a:p>
      </dgm:t>
    </dgm:pt>
    <dgm:pt modelId="{3DC62008-D5CB-4E36-A2E0-8A81891336FD}" type="parTrans" cxnId="{C8649C8E-C3F8-4376-9245-0BC635DC7DC4}">
      <dgm:prSet/>
      <dgm:spPr/>
      <dgm:t>
        <a:bodyPr/>
        <a:lstStyle/>
        <a:p>
          <a:endParaRPr lang="zh-TW" altLang="en-US"/>
        </a:p>
      </dgm:t>
    </dgm:pt>
    <dgm:pt modelId="{A1A1CFE4-89CF-49BA-A494-C6F30AAF40B0}" type="sibTrans" cxnId="{C8649C8E-C3F8-4376-9245-0BC635DC7DC4}">
      <dgm:prSet/>
      <dgm:spPr/>
      <dgm:t>
        <a:bodyPr/>
        <a:lstStyle/>
        <a:p>
          <a:endParaRPr lang="zh-TW" altLang="en-US"/>
        </a:p>
      </dgm:t>
    </dgm:pt>
    <dgm:pt modelId="{5D2EF41B-BFDD-4B6C-9BCB-17D01E2A0EEF}" type="pres">
      <dgm:prSet presAssocID="{063D9A53-B5AC-42A8-8D46-8F857563B63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A21B223-EEC6-4003-9AD5-B2757B265B3F}" type="pres">
      <dgm:prSet presAssocID="{063D9A53-B5AC-42A8-8D46-8F857563B638}" presName="ellipse" presStyleLbl="trBgShp" presStyleIdx="0" presStyleCnt="1"/>
      <dgm:spPr/>
      <dgm:t>
        <a:bodyPr/>
        <a:lstStyle/>
        <a:p>
          <a:endParaRPr lang="zh-TW" altLang="en-US"/>
        </a:p>
      </dgm:t>
    </dgm:pt>
    <dgm:pt modelId="{036E9AAB-2037-4ACC-A972-0EFC9783B957}" type="pres">
      <dgm:prSet presAssocID="{063D9A53-B5AC-42A8-8D46-8F857563B638}" presName="arrow1" presStyleLbl="fgShp" presStyleIdx="0" presStyleCnt="1"/>
      <dgm:spPr/>
      <dgm:t>
        <a:bodyPr/>
        <a:lstStyle/>
        <a:p>
          <a:endParaRPr lang="zh-TW" altLang="en-US"/>
        </a:p>
      </dgm:t>
    </dgm:pt>
    <dgm:pt modelId="{C6D70966-F018-4696-837A-51E37CECF0A5}" type="pres">
      <dgm:prSet presAssocID="{063D9A53-B5AC-42A8-8D46-8F857563B638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E8DAD29-C874-453E-91AA-43C32D3168F1}" type="pres">
      <dgm:prSet presAssocID="{2047D017-DE58-43CB-B438-530621B39D1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934C23-56CB-461E-AF88-3CA8A51DB12C}" type="pres">
      <dgm:prSet presAssocID="{FE3888B2-8DD4-4224-A7C0-580C0C01D2C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8FFAAD-C3C7-4A2E-8902-0D21DFBEBC2D}" type="pres">
      <dgm:prSet presAssocID="{F6D741D6-3E25-4C1F-A6F5-DD5E7346933C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18B57E-A5AA-472B-825F-1F006C328E66}" type="pres">
      <dgm:prSet presAssocID="{063D9A53-B5AC-42A8-8D46-8F857563B638}" presName="funnel" presStyleLbl="trAlignAcc1" presStyleIdx="0" presStyleCnt="1"/>
      <dgm:spPr/>
      <dgm:t>
        <a:bodyPr/>
        <a:lstStyle/>
        <a:p>
          <a:endParaRPr lang="zh-TW" altLang="en-US"/>
        </a:p>
      </dgm:t>
    </dgm:pt>
  </dgm:ptLst>
  <dgm:cxnLst>
    <dgm:cxn modelId="{B82C94A5-F411-4E29-87DD-31880C664433}" type="presOf" srcId="{E14B8B41-3FA3-4594-85EC-791A089E285B}" destId="{AE8FFAAD-C3C7-4A2E-8902-0D21DFBEBC2D}" srcOrd="0" destOrd="0" presId="urn:microsoft.com/office/officeart/2005/8/layout/funnel1"/>
    <dgm:cxn modelId="{A0772FD0-6FFE-45E8-83F6-9C970A92535D}" srcId="{063D9A53-B5AC-42A8-8D46-8F857563B638}" destId="{2047D017-DE58-43CB-B438-530621B39D18}" srcOrd="1" destOrd="0" parTransId="{CC2B8E0F-B054-46A1-BA39-32C89EBF8A24}" sibTransId="{B4B72ABC-FD7A-45D7-9309-95B021189197}"/>
    <dgm:cxn modelId="{7FAA7DBC-8A9D-4205-97A3-8076FA90D6BC}" type="presOf" srcId="{FE3888B2-8DD4-4224-A7C0-580C0C01D2CB}" destId="{FE8DAD29-C874-453E-91AA-43C32D3168F1}" srcOrd="0" destOrd="0" presId="urn:microsoft.com/office/officeart/2005/8/layout/funnel1"/>
    <dgm:cxn modelId="{51003AEE-5074-4A91-AEA8-AE3D5BFE9896}" type="presOf" srcId="{2047D017-DE58-43CB-B438-530621B39D18}" destId="{4A934C23-56CB-461E-AF88-3CA8A51DB12C}" srcOrd="0" destOrd="0" presId="urn:microsoft.com/office/officeart/2005/8/layout/funnel1"/>
    <dgm:cxn modelId="{6C70ECFE-6A43-4721-AB46-C3AD8D3E2F15}" type="presOf" srcId="{F6D741D6-3E25-4C1F-A6F5-DD5E7346933C}" destId="{C6D70966-F018-4696-837A-51E37CECF0A5}" srcOrd="0" destOrd="0" presId="urn:microsoft.com/office/officeart/2005/8/layout/funnel1"/>
    <dgm:cxn modelId="{C8649C8E-C3F8-4376-9245-0BC635DC7DC4}" srcId="{063D9A53-B5AC-42A8-8D46-8F857563B638}" destId="{F6D741D6-3E25-4C1F-A6F5-DD5E7346933C}" srcOrd="3" destOrd="0" parTransId="{3DC62008-D5CB-4E36-A2E0-8A81891336FD}" sibTransId="{A1A1CFE4-89CF-49BA-A494-C6F30AAF40B0}"/>
    <dgm:cxn modelId="{19E2C26C-BD0E-470B-B0A7-16E2585E834C}" type="presOf" srcId="{063D9A53-B5AC-42A8-8D46-8F857563B638}" destId="{5D2EF41B-BFDD-4B6C-9BCB-17D01E2A0EEF}" srcOrd="0" destOrd="0" presId="urn:microsoft.com/office/officeart/2005/8/layout/funnel1"/>
    <dgm:cxn modelId="{680F006E-C784-4AD4-918B-9A95C697FB80}" srcId="{063D9A53-B5AC-42A8-8D46-8F857563B638}" destId="{E14B8B41-3FA3-4594-85EC-791A089E285B}" srcOrd="0" destOrd="0" parTransId="{B7D4D566-2CAD-4A7B-843A-4C510C0B57F0}" sibTransId="{94BABA1A-ECD0-4566-B2E8-A253A50898C9}"/>
    <dgm:cxn modelId="{845D9F35-29E3-484B-B62C-561854BFF785}" srcId="{063D9A53-B5AC-42A8-8D46-8F857563B638}" destId="{FE3888B2-8DD4-4224-A7C0-580C0C01D2CB}" srcOrd="2" destOrd="0" parTransId="{43565433-C5D3-44F0-B501-5381DFE26F67}" sibTransId="{A5720208-3170-470E-A14B-0C974C80B8F0}"/>
    <dgm:cxn modelId="{7E0D93B7-C08C-422E-846D-2239DB5E9AEF}" type="presParOf" srcId="{5D2EF41B-BFDD-4B6C-9BCB-17D01E2A0EEF}" destId="{BA21B223-EEC6-4003-9AD5-B2757B265B3F}" srcOrd="0" destOrd="0" presId="urn:microsoft.com/office/officeart/2005/8/layout/funnel1"/>
    <dgm:cxn modelId="{1C3ED0D2-8EE2-46C1-8BAC-862F36CDE6AA}" type="presParOf" srcId="{5D2EF41B-BFDD-4B6C-9BCB-17D01E2A0EEF}" destId="{036E9AAB-2037-4ACC-A972-0EFC9783B957}" srcOrd="1" destOrd="0" presId="urn:microsoft.com/office/officeart/2005/8/layout/funnel1"/>
    <dgm:cxn modelId="{C3A349ED-5E0B-4060-BB9F-38FAEDCEDEE0}" type="presParOf" srcId="{5D2EF41B-BFDD-4B6C-9BCB-17D01E2A0EEF}" destId="{C6D70966-F018-4696-837A-51E37CECF0A5}" srcOrd="2" destOrd="0" presId="urn:microsoft.com/office/officeart/2005/8/layout/funnel1"/>
    <dgm:cxn modelId="{74CFFBB1-4793-410F-8B11-FD5AAB0BB1A3}" type="presParOf" srcId="{5D2EF41B-BFDD-4B6C-9BCB-17D01E2A0EEF}" destId="{FE8DAD29-C874-453E-91AA-43C32D3168F1}" srcOrd="3" destOrd="0" presId="urn:microsoft.com/office/officeart/2005/8/layout/funnel1"/>
    <dgm:cxn modelId="{C5049C99-6236-43FF-AFE8-1741DE96725C}" type="presParOf" srcId="{5D2EF41B-BFDD-4B6C-9BCB-17D01E2A0EEF}" destId="{4A934C23-56CB-461E-AF88-3CA8A51DB12C}" srcOrd="4" destOrd="0" presId="urn:microsoft.com/office/officeart/2005/8/layout/funnel1"/>
    <dgm:cxn modelId="{49027092-B09A-4264-A4E9-61D6BFCF8150}" type="presParOf" srcId="{5D2EF41B-BFDD-4B6C-9BCB-17D01E2A0EEF}" destId="{AE8FFAAD-C3C7-4A2E-8902-0D21DFBEBC2D}" srcOrd="5" destOrd="0" presId="urn:microsoft.com/office/officeart/2005/8/layout/funnel1"/>
    <dgm:cxn modelId="{826D6AE3-9CBE-48AD-BFBD-A4242ED2F91B}" type="presParOf" srcId="{5D2EF41B-BFDD-4B6C-9BCB-17D01E2A0EEF}" destId="{5B18B57E-A5AA-472B-825F-1F006C328E6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1B223-EEC6-4003-9AD5-B2757B265B3F}">
      <dsp:nvSpPr>
        <dsp:cNvPr id="0" name=""/>
        <dsp:cNvSpPr/>
      </dsp:nvSpPr>
      <dsp:spPr>
        <a:xfrm>
          <a:off x="3270260" y="199675"/>
          <a:ext cx="3962792" cy="1376225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E9AAB-2037-4ACC-A972-0EFC9783B957}">
      <dsp:nvSpPr>
        <dsp:cNvPr id="0" name=""/>
        <dsp:cNvSpPr/>
      </dsp:nvSpPr>
      <dsp:spPr>
        <a:xfrm>
          <a:off x="4873808" y="3569584"/>
          <a:ext cx="767982" cy="491509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70966-F018-4696-837A-51E37CECF0A5}">
      <dsp:nvSpPr>
        <dsp:cNvPr id="0" name=""/>
        <dsp:cNvSpPr/>
      </dsp:nvSpPr>
      <dsp:spPr>
        <a:xfrm>
          <a:off x="3414640" y="3962792"/>
          <a:ext cx="3686318" cy="92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薪資與產業人口遷移</a:t>
          </a:r>
          <a:endParaRPr lang="zh-TW" altLang="en-US" sz="2800" kern="1200" dirty="0"/>
        </a:p>
      </dsp:txBody>
      <dsp:txXfrm>
        <a:off x="3414640" y="3962792"/>
        <a:ext cx="3686318" cy="921579"/>
      </dsp:txXfrm>
    </dsp:sp>
    <dsp:sp modelId="{FE8DAD29-C874-453E-91AA-43C32D3168F1}">
      <dsp:nvSpPr>
        <dsp:cNvPr id="0" name=""/>
        <dsp:cNvSpPr/>
      </dsp:nvSpPr>
      <dsp:spPr>
        <a:xfrm>
          <a:off x="4710996" y="1682189"/>
          <a:ext cx="1382369" cy="13823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主計處</a:t>
          </a:r>
          <a:endParaRPr lang="zh-TW" altLang="en-US" sz="2100" kern="1200" dirty="0"/>
        </a:p>
      </dsp:txBody>
      <dsp:txXfrm>
        <a:off x="4913439" y="1884632"/>
        <a:ext cx="977483" cy="977483"/>
      </dsp:txXfrm>
    </dsp:sp>
    <dsp:sp modelId="{4A934C23-56CB-461E-AF88-3CA8A51DB12C}">
      <dsp:nvSpPr>
        <dsp:cNvPr id="0" name=""/>
        <dsp:cNvSpPr/>
      </dsp:nvSpPr>
      <dsp:spPr>
        <a:xfrm>
          <a:off x="3721834" y="645105"/>
          <a:ext cx="1382369" cy="1382369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網路新聞</a:t>
          </a:r>
          <a:r>
            <a:rPr lang="en-US" altLang="zh-TW" sz="2100" kern="1200" dirty="0" smtClean="0"/>
            <a:t>(Google)</a:t>
          </a:r>
          <a:endParaRPr lang="zh-TW" altLang="en-US" sz="2100" kern="1200" dirty="0"/>
        </a:p>
      </dsp:txBody>
      <dsp:txXfrm>
        <a:off x="3924277" y="847548"/>
        <a:ext cx="977483" cy="977483"/>
      </dsp:txXfrm>
    </dsp:sp>
    <dsp:sp modelId="{AE8FFAAD-C3C7-4A2E-8902-0D21DFBEBC2D}">
      <dsp:nvSpPr>
        <dsp:cNvPr id="0" name=""/>
        <dsp:cNvSpPr/>
      </dsp:nvSpPr>
      <dsp:spPr>
        <a:xfrm>
          <a:off x="5134922" y="310879"/>
          <a:ext cx="1382369" cy="1382369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104</a:t>
          </a:r>
          <a:br>
            <a:rPr lang="en-US" altLang="zh-TW" sz="2100" kern="1200" dirty="0" smtClean="0"/>
          </a:br>
          <a:r>
            <a:rPr lang="zh-TW" altLang="en-US" sz="2100" kern="1200" dirty="0" smtClean="0"/>
            <a:t>求職網</a:t>
          </a:r>
          <a:endParaRPr lang="zh-TW" altLang="en-US" sz="2100" kern="1200" dirty="0"/>
        </a:p>
      </dsp:txBody>
      <dsp:txXfrm>
        <a:off x="5337365" y="513322"/>
        <a:ext cx="977483" cy="977483"/>
      </dsp:txXfrm>
    </dsp:sp>
    <dsp:sp modelId="{5B18B57E-A5AA-472B-825F-1F006C328E66}">
      <dsp:nvSpPr>
        <dsp:cNvPr id="0" name=""/>
        <dsp:cNvSpPr/>
      </dsp:nvSpPr>
      <dsp:spPr>
        <a:xfrm>
          <a:off x="3107447" y="30719"/>
          <a:ext cx="4300704" cy="344056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09C4A-9815-44CD-AF61-8260A104BE6F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2DF15-F908-41A5-A194-DBFEAC3DC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5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060E9-1BDC-421B-AE99-100A8FCFAE6E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8B607-491D-4F0E-83CA-BF4348A6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95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多美的畫面，但不是清大畢業典禮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B607-491D-4F0E-83CA-BF4348A63E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19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88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01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08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14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14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75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剛剛的新聞文字雲中，我們可以看到除了像是日本美國高學歷等關鍵字外，其中薪資也佔有了很大的一個比例，其實我們可以很直覺得想到薪水跟學歷之間是有很高關聯性的，同時我們也剛好在近期的新文中看到賴神提到，台灣的平均月薪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萬元，但真的是這樣吧？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B607-491D-4F0E-83CA-BF4348A63E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9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05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6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7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96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2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9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ADF40-C247-4336-A840-C2A6E62EE0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0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grpSp>
        <p:nvGrpSpPr>
          <p:cNvPr id="7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2"/>
          <p:cNvSpPr>
            <a:spLocks noChangeArrowheads="1"/>
          </p:cNvSpPr>
          <p:nvPr userDrawn="1"/>
        </p:nvSpPr>
        <p:spPr bwMode="gray">
          <a:xfrm rot="10800000">
            <a:off x="2" y="0"/>
            <a:ext cx="440597" cy="63170"/>
          </a:xfrm>
          <a:prstGeom prst="rect">
            <a:avLst/>
          </a:prstGeom>
          <a:solidFill>
            <a:srgbClr val="4D81AF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3"/>
          <p:cNvSpPr>
            <a:spLocks noChangeArrowheads="1"/>
          </p:cNvSpPr>
          <p:nvPr userDrawn="1"/>
        </p:nvSpPr>
        <p:spPr bwMode="gray">
          <a:xfrm rot="10800000">
            <a:off x="519971" y="0"/>
            <a:ext cx="150644" cy="63170"/>
          </a:xfrm>
          <a:prstGeom prst="rect">
            <a:avLst/>
          </a:prstGeom>
          <a:solidFill>
            <a:srgbClr val="B2C9DC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 b="0">
              <a:latin typeface="+mj-lt"/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gray">
          <a:xfrm rot="10800000">
            <a:off x="795998" y="0"/>
            <a:ext cx="843938" cy="63170"/>
          </a:xfrm>
          <a:prstGeom prst="rect">
            <a:avLst/>
          </a:prstGeom>
          <a:solidFill>
            <a:srgbClr val="4D81A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5"/>
          <p:cNvSpPr>
            <a:spLocks noChangeArrowheads="1"/>
          </p:cNvSpPr>
          <p:nvPr userDrawn="1"/>
        </p:nvSpPr>
        <p:spPr bwMode="gray">
          <a:xfrm rot="10800000">
            <a:off x="671270" y="0"/>
            <a:ext cx="124727" cy="63170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gray">
          <a:xfrm rot="10800000">
            <a:off x="1639934" y="-1"/>
            <a:ext cx="10552066" cy="74329"/>
          </a:xfrm>
          <a:prstGeom prst="rect">
            <a:avLst/>
          </a:prstGeom>
          <a:solidFill>
            <a:srgbClr val="B2C9DC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 b="0">
              <a:latin typeface="+mj-lt"/>
            </a:endParaRPr>
          </a:p>
        </p:txBody>
      </p:sp>
      <p:sp>
        <p:nvSpPr>
          <p:cNvPr id="24" name="Rectangle 7"/>
          <p:cNvSpPr>
            <a:spLocks noChangeArrowheads="1"/>
          </p:cNvSpPr>
          <p:nvPr userDrawn="1"/>
        </p:nvSpPr>
        <p:spPr bwMode="gray">
          <a:xfrm rot="10800000">
            <a:off x="437361" y="0"/>
            <a:ext cx="82612" cy="63170"/>
          </a:xfrm>
          <a:prstGeom prst="rect">
            <a:avLst/>
          </a:prstGeom>
          <a:solidFill>
            <a:srgbClr val="4D81A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74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01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79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8446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915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805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4564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96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357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837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43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grpSp>
        <p:nvGrpSpPr>
          <p:cNvPr id="10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2"/>
          <p:cNvSpPr>
            <a:spLocks noChangeArrowheads="1"/>
          </p:cNvSpPr>
          <p:nvPr userDrawn="1"/>
        </p:nvSpPr>
        <p:spPr bwMode="gray">
          <a:xfrm rot="10800000">
            <a:off x="2" y="0"/>
            <a:ext cx="440597" cy="63170"/>
          </a:xfrm>
          <a:prstGeom prst="rect">
            <a:avLst/>
          </a:prstGeom>
          <a:solidFill>
            <a:srgbClr val="4D81AF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3"/>
          <p:cNvSpPr>
            <a:spLocks noChangeArrowheads="1"/>
          </p:cNvSpPr>
          <p:nvPr userDrawn="1"/>
        </p:nvSpPr>
        <p:spPr bwMode="gray">
          <a:xfrm rot="10800000">
            <a:off x="519971" y="0"/>
            <a:ext cx="150644" cy="63170"/>
          </a:xfrm>
          <a:prstGeom prst="rect">
            <a:avLst/>
          </a:prstGeom>
          <a:solidFill>
            <a:srgbClr val="B2C9DC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 b="0">
              <a:latin typeface="+mj-lt"/>
            </a:endParaRPr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gray">
          <a:xfrm rot="10800000">
            <a:off x="795998" y="0"/>
            <a:ext cx="843938" cy="63170"/>
          </a:xfrm>
          <a:prstGeom prst="rect">
            <a:avLst/>
          </a:prstGeom>
          <a:solidFill>
            <a:srgbClr val="4D81A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gray">
          <a:xfrm rot="10800000">
            <a:off x="671270" y="0"/>
            <a:ext cx="124727" cy="63170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gray">
          <a:xfrm rot="10800000">
            <a:off x="1639934" y="-1"/>
            <a:ext cx="10552066" cy="74329"/>
          </a:xfrm>
          <a:prstGeom prst="rect">
            <a:avLst/>
          </a:prstGeom>
          <a:solidFill>
            <a:srgbClr val="B2C9DC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 b="0"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gray">
          <a:xfrm rot="10800000">
            <a:off x="437361" y="0"/>
            <a:ext cx="82612" cy="63170"/>
          </a:xfrm>
          <a:prstGeom prst="rect">
            <a:avLst/>
          </a:prstGeom>
          <a:solidFill>
            <a:srgbClr val="4D81A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361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9295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1008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8332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2"/>
          <p:cNvSpPr>
            <a:spLocks noChangeArrowheads="1"/>
          </p:cNvSpPr>
          <p:nvPr userDrawn="1"/>
        </p:nvSpPr>
        <p:spPr bwMode="gray">
          <a:xfrm rot="10800000">
            <a:off x="2" y="0"/>
            <a:ext cx="440597" cy="63170"/>
          </a:xfrm>
          <a:prstGeom prst="rect">
            <a:avLst/>
          </a:prstGeom>
          <a:solidFill>
            <a:srgbClr val="4D81AF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3"/>
          <p:cNvSpPr>
            <a:spLocks noChangeArrowheads="1"/>
          </p:cNvSpPr>
          <p:nvPr userDrawn="1"/>
        </p:nvSpPr>
        <p:spPr bwMode="gray">
          <a:xfrm rot="10800000">
            <a:off x="519971" y="0"/>
            <a:ext cx="150644" cy="63170"/>
          </a:xfrm>
          <a:prstGeom prst="rect">
            <a:avLst/>
          </a:prstGeom>
          <a:solidFill>
            <a:srgbClr val="B2C9DC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 b="0">
              <a:latin typeface="+mj-lt"/>
            </a:endParaRPr>
          </a:p>
        </p:txBody>
      </p:sp>
      <p:sp>
        <p:nvSpPr>
          <p:cNvPr id="16" name="Rectangle 4"/>
          <p:cNvSpPr>
            <a:spLocks noChangeArrowheads="1"/>
          </p:cNvSpPr>
          <p:nvPr userDrawn="1"/>
        </p:nvSpPr>
        <p:spPr bwMode="gray">
          <a:xfrm rot="10800000">
            <a:off x="795998" y="0"/>
            <a:ext cx="843938" cy="63170"/>
          </a:xfrm>
          <a:prstGeom prst="rect">
            <a:avLst/>
          </a:prstGeom>
          <a:solidFill>
            <a:srgbClr val="4D81A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gray">
          <a:xfrm rot="10800000">
            <a:off x="671270" y="0"/>
            <a:ext cx="124727" cy="63170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6"/>
          <p:cNvSpPr>
            <a:spLocks noChangeArrowheads="1"/>
          </p:cNvSpPr>
          <p:nvPr userDrawn="1"/>
        </p:nvSpPr>
        <p:spPr bwMode="gray">
          <a:xfrm rot="10800000">
            <a:off x="1639934" y="-1"/>
            <a:ext cx="10552066" cy="74329"/>
          </a:xfrm>
          <a:prstGeom prst="rect">
            <a:avLst/>
          </a:prstGeom>
          <a:solidFill>
            <a:srgbClr val="B2C9DC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 b="0">
              <a:latin typeface="+mj-lt"/>
            </a:endParaRP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gray">
          <a:xfrm rot="10800000">
            <a:off x="437361" y="0"/>
            <a:ext cx="82612" cy="63170"/>
          </a:xfrm>
          <a:prstGeom prst="rect">
            <a:avLst/>
          </a:prstGeom>
          <a:solidFill>
            <a:srgbClr val="4D81A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3783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2"/>
          <p:cNvSpPr>
            <a:spLocks noChangeArrowheads="1"/>
          </p:cNvSpPr>
          <p:nvPr userDrawn="1"/>
        </p:nvSpPr>
        <p:spPr bwMode="gray">
          <a:xfrm rot="10800000">
            <a:off x="2" y="0"/>
            <a:ext cx="440597" cy="63170"/>
          </a:xfrm>
          <a:prstGeom prst="rect">
            <a:avLst/>
          </a:prstGeom>
          <a:solidFill>
            <a:srgbClr val="4D81AF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3"/>
          <p:cNvSpPr>
            <a:spLocks noChangeArrowheads="1"/>
          </p:cNvSpPr>
          <p:nvPr userDrawn="1"/>
        </p:nvSpPr>
        <p:spPr bwMode="gray">
          <a:xfrm rot="10800000">
            <a:off x="519971" y="0"/>
            <a:ext cx="150644" cy="63170"/>
          </a:xfrm>
          <a:prstGeom prst="rect">
            <a:avLst/>
          </a:prstGeom>
          <a:solidFill>
            <a:srgbClr val="B2C9DC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 b="0">
              <a:latin typeface="+mj-lt"/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gray">
          <a:xfrm rot="10800000">
            <a:off x="795998" y="0"/>
            <a:ext cx="843938" cy="63170"/>
          </a:xfrm>
          <a:prstGeom prst="rect">
            <a:avLst/>
          </a:prstGeom>
          <a:solidFill>
            <a:srgbClr val="4D81A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gray">
          <a:xfrm rot="10800000">
            <a:off x="671270" y="0"/>
            <a:ext cx="124727" cy="63170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gray">
          <a:xfrm rot="10800000">
            <a:off x="1639934" y="-1"/>
            <a:ext cx="10552066" cy="74329"/>
          </a:xfrm>
          <a:prstGeom prst="rect">
            <a:avLst/>
          </a:prstGeom>
          <a:solidFill>
            <a:srgbClr val="B2C9DC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 b="0">
              <a:latin typeface="+mj-lt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gray">
          <a:xfrm rot="10800000">
            <a:off x="437361" y="0"/>
            <a:ext cx="82612" cy="63170"/>
          </a:xfrm>
          <a:prstGeom prst="rect">
            <a:avLst/>
          </a:prstGeom>
          <a:solidFill>
            <a:srgbClr val="4D81A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379" tIns="45689" rIns="91379" bIns="45689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8941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0459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332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25007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5562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03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431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8584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5730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8559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51698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89811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3310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8553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524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2634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284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752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997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630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243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52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708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201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342768" y="272707"/>
            <a:ext cx="9506464" cy="82292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33CCCC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2768" y="1367482"/>
            <a:ext cx="9506464" cy="437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188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F7AF925-A65E-C741-88D6-9B9A4C30BFC9}" type="datetimeFigureOut">
              <a:rPr kumimoji="1" lang="zh-TW" altLang="en-US" smtClean="0"/>
              <a:t>2019-06-18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8DD8AB-572A-AC4D-8246-F83F79008E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44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Team_11_Spotlight_Final.mp4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168D6A-9061-C54C-9528-177905D4E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83" y="2013528"/>
            <a:ext cx="10127672" cy="1603500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Team </a:t>
            </a:r>
            <a:r>
              <a:rPr kumimoji="1" lang="en-US" altLang="zh-TW" sz="4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kumimoji="1" lang="en-US" altLang="zh-TW" sz="4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kumimoji="1" lang="en-US" altLang="zh-TW" sz="4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kumimoji="1" lang="zh-TW" altLang="en-US" sz="4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探討高教普及所造成之學歷通膨現象</a:t>
            </a:r>
            <a:endParaRPr kumimoji="1" lang="zh-TW" altLang="en-US" sz="4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7A753E-F6FF-E047-82CA-7A945C154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918434"/>
            <a:ext cx="6801612" cy="1608869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電機大四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104061136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林聖皓</a:t>
            </a: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跨院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博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107003816 </a:t>
            </a:r>
            <a:r>
              <a:rPr lang="zh-CN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劉祖閔</a:t>
            </a:r>
            <a:endParaRPr lang="en-US" altLang="zh-CN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資應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碩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107065522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陳子潔</a:t>
            </a:r>
          </a:p>
        </p:txBody>
      </p:sp>
      <p:sp>
        <p:nvSpPr>
          <p:cNvPr id="16" name="Date Placeholder 2"/>
          <p:cNvSpPr txBox="1">
            <a:spLocks/>
          </p:cNvSpPr>
          <p:nvPr/>
        </p:nvSpPr>
        <p:spPr>
          <a:xfrm>
            <a:off x="0" y="6511636"/>
            <a:ext cx="1205345" cy="2424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i="1" dirty="0" smtClean="0">
                <a:latin typeface="Times New Roman" charset="0"/>
                <a:ea typeface="Times New Roman" charset="0"/>
                <a:cs typeface="Times New Roman" charset="0"/>
              </a:rPr>
              <a:t>June 18, 2019</a:t>
            </a:r>
            <a:endParaRPr lang="en-US" sz="12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10" y="1029727"/>
            <a:ext cx="11341352" cy="8589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10" y="3746254"/>
            <a:ext cx="11516054" cy="10627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10" y="2304365"/>
            <a:ext cx="11341352" cy="11658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10" y="5327505"/>
            <a:ext cx="11457515" cy="104844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941165" y="1605068"/>
            <a:ext cx="540944" cy="339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6722883" y="807799"/>
            <a:ext cx="498049" cy="2219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014953" y="2068864"/>
            <a:ext cx="408496" cy="383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0116533" y="3757585"/>
            <a:ext cx="380215" cy="260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6279501" y="3662973"/>
            <a:ext cx="443382" cy="224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9673151" y="5327505"/>
            <a:ext cx="443382" cy="224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11365343" y="5327505"/>
            <a:ext cx="327219" cy="219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流程图: 手动输入 55"/>
          <p:cNvSpPr/>
          <p:nvPr/>
        </p:nvSpPr>
        <p:spPr>
          <a:xfrm rot="5400000" flipH="1">
            <a:off x="1353599" y="-1368720"/>
            <a:ext cx="158749" cy="2880000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words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-7028" y="150656"/>
            <a:ext cx="10619609" cy="7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新聞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爬蟲分析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詞彙分析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韓國、記者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584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13" y="1516763"/>
            <a:ext cx="11571485" cy="9654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13" y="3140029"/>
            <a:ext cx="11722801" cy="932351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3685309" y="2216727"/>
            <a:ext cx="7601527" cy="92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357746" y="2660073"/>
            <a:ext cx="258619" cy="817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流程图: 手动输入 55"/>
          <p:cNvSpPr/>
          <p:nvPr/>
        </p:nvSpPr>
        <p:spPr>
          <a:xfrm rot="5400000" flipH="1">
            <a:off x="1353599" y="-1368720"/>
            <a:ext cx="158749" cy="2880000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words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-7028" y="150656"/>
            <a:ext cx="10619609" cy="7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新聞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爬蟲分析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詞彙分析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毒品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354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045" y="424873"/>
            <a:ext cx="8850547" cy="6276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文字方塊 2"/>
          <p:cNvSpPr txBox="1"/>
          <p:nvPr/>
        </p:nvSpPr>
        <p:spPr>
          <a:xfrm>
            <a:off x="2338621" y="2639777"/>
            <a:ext cx="8838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於是，經過了組員們</a:t>
            </a:r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純手工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處理，</a:t>
            </a: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清洗出</a:t>
            </a:r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</a:t>
            </a:r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約 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筆</a:t>
            </a:r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的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中文</a:t>
            </a:r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</a:t>
            </a:r>
            <a:r>
              <a:rPr lang="en-US" altLang="zh-TW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 the Data By Hand </a:t>
            </a:r>
            <a:r>
              <a:rPr lang="zh-TW" altLang="en-US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ˋˊ 凸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3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902692" y="3449130"/>
            <a:ext cx="9725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English news, we adopt a </a:t>
            </a:r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powerful method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580" y="886692"/>
            <a:ext cx="8141856" cy="5890938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154545" y="3574473"/>
            <a:ext cx="1644073" cy="831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 Da Tsai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-7028" y="150656"/>
            <a:ext cx="11497064" cy="7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Cleansing (English News)</a:t>
            </a:r>
            <a:endParaRPr 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2069062" y="792010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標題統計 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439072" y="899863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摘要統計 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545" y="1415868"/>
            <a:ext cx="5788917" cy="5349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37" y="1315910"/>
            <a:ext cx="5642468" cy="535274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H="1">
            <a:off x="5990757" y="1053620"/>
            <a:ext cx="9236" cy="57120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13738" y="2410691"/>
            <a:ext cx="782190" cy="4525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6519156" y="5897418"/>
            <a:ext cx="851463" cy="494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0005884" y="5541818"/>
            <a:ext cx="1179352" cy="6742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4324556" y="3992283"/>
            <a:ext cx="1309626" cy="699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5026117" y="5375564"/>
            <a:ext cx="730088" cy="5250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5040380" y="4607562"/>
            <a:ext cx="828353" cy="541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en-US" altLang="zh-TW" sz="1100" b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Wordcloud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-7028" y="150656"/>
            <a:ext cx="11497064" cy="7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真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。文字雲 </a:t>
            </a:r>
            <a:endParaRPr 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9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04727" cy="858982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學歷通膨 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探討</a:t>
            </a:r>
            <a:endParaRPr 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73" y="5324463"/>
            <a:ext cx="11461492" cy="12987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48" y="1490914"/>
            <a:ext cx="11461493" cy="130515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281012" y="892141"/>
            <a:ext cx="194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台</a:t>
            </a:r>
            <a:r>
              <a:rPr lang="zh-TW" altLang="en-US" sz="2800" b="1" dirty="0"/>
              <a:t>灣</a:t>
            </a:r>
            <a:r>
              <a:rPr lang="zh-TW" altLang="en-US" sz="2800" b="1" dirty="0" smtClean="0"/>
              <a:t>現況</a:t>
            </a:r>
            <a:endParaRPr lang="en-US" b="1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381149" y="1448519"/>
            <a:ext cx="11461493" cy="92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71" y="3393748"/>
            <a:ext cx="11273853" cy="1333038"/>
          </a:xfrm>
          <a:prstGeom prst="rect">
            <a:avLst/>
          </a:prstGeom>
        </p:spPr>
      </p:pic>
      <p:sp>
        <p:nvSpPr>
          <p:cNvPr id="11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Taiwan Education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2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76" y="1495560"/>
            <a:ext cx="11461493" cy="11368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76" y="3084215"/>
            <a:ext cx="11461493" cy="1210694"/>
          </a:xfrm>
          <a:prstGeom prst="rect">
            <a:avLst/>
          </a:prstGeom>
        </p:spPr>
      </p:pic>
      <p:cxnSp>
        <p:nvCxnSpPr>
          <p:cNvPr id="18" name="直線接點 17"/>
          <p:cNvCxnSpPr/>
          <p:nvPr/>
        </p:nvCxnSpPr>
        <p:spPr>
          <a:xfrm>
            <a:off x="271776" y="1388081"/>
            <a:ext cx="11461493" cy="92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71776" y="858983"/>
            <a:ext cx="194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韓國現況</a:t>
            </a:r>
            <a:endParaRPr 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76" y="4645159"/>
            <a:ext cx="11282915" cy="1025967"/>
          </a:xfrm>
          <a:prstGeom prst="rect">
            <a:avLst/>
          </a:prstGeom>
        </p:spPr>
      </p:pic>
      <p:sp>
        <p:nvSpPr>
          <p:cNvPr id="11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Korea Education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0" y="1"/>
            <a:ext cx="7804727" cy="858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學歷通膨 </a:t>
            </a:r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探討</a:t>
            </a:r>
            <a:endParaRPr 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2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/>
          <p:cNvSpPr txBox="1"/>
          <p:nvPr/>
        </p:nvSpPr>
        <p:spPr>
          <a:xfrm>
            <a:off x="474976" y="906101"/>
            <a:ext cx="194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日本</a:t>
            </a:r>
            <a:r>
              <a:rPr lang="en-US" altLang="zh-TW" sz="2800" b="1" dirty="0" smtClean="0"/>
              <a:t>…?</a:t>
            </a:r>
            <a:endParaRPr lang="en-US" b="1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474973" y="1462479"/>
            <a:ext cx="11461493" cy="92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73" y="1471716"/>
            <a:ext cx="11313030" cy="11046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95" y="2841437"/>
            <a:ext cx="11382043" cy="10434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32" y="5477394"/>
            <a:ext cx="11455371" cy="118966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41" y="4214899"/>
            <a:ext cx="11461494" cy="932510"/>
          </a:xfrm>
          <a:prstGeom prst="rect">
            <a:avLst/>
          </a:prstGeom>
        </p:spPr>
      </p:pic>
      <p:sp>
        <p:nvSpPr>
          <p:cNvPr id="13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 Education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0" y="1"/>
            <a:ext cx="7804727" cy="858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學歷通膨 </a:t>
            </a:r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探討</a:t>
            </a:r>
            <a:endParaRPr 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接點 17"/>
          <p:cNvCxnSpPr/>
          <p:nvPr/>
        </p:nvCxnSpPr>
        <p:spPr>
          <a:xfrm>
            <a:off x="216358" y="1289840"/>
            <a:ext cx="11461493" cy="92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16358" y="766620"/>
            <a:ext cx="194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美</a:t>
            </a:r>
            <a:r>
              <a:rPr lang="zh-TW" altLang="en-US" sz="2800" b="1" dirty="0"/>
              <a:t>國</a:t>
            </a:r>
            <a:r>
              <a:rPr lang="zh-TW" altLang="en-US" sz="2800" b="1" dirty="0" smtClean="0"/>
              <a:t>現況</a:t>
            </a:r>
            <a:endParaRPr 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357" y="2417110"/>
            <a:ext cx="11726859" cy="96217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80" y="3654259"/>
            <a:ext cx="11569243" cy="7588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355" y="5857753"/>
            <a:ext cx="11515368" cy="9105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356" y="4719785"/>
            <a:ext cx="11515367" cy="8312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357" y="1349518"/>
            <a:ext cx="11461493" cy="769896"/>
          </a:xfrm>
          <a:prstGeom prst="rect">
            <a:avLst/>
          </a:prstGeom>
        </p:spPr>
      </p:pic>
      <p:sp>
        <p:nvSpPr>
          <p:cNvPr id="13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Education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0" y="1"/>
            <a:ext cx="7804727" cy="858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學歷通膨 </a:t>
            </a:r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探討</a:t>
            </a:r>
            <a:endParaRPr 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5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619" y="1259203"/>
            <a:ext cx="5998254" cy="55064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2" y="1259203"/>
            <a:ext cx="5838775" cy="55064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04727" cy="85898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Real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en-US" altLang="zh-TW" sz="4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WordCloud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700812" y="735983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n-ea"/>
              </a:rPr>
              <a:t>Title</a:t>
            </a:r>
            <a:endParaRPr lang="zh-TW" altLang="en-US" sz="2800" dirty="0">
              <a:latin typeface="+mn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09304" y="735983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n-ea"/>
              </a:rPr>
              <a:t>Abstract</a:t>
            </a:r>
            <a:endParaRPr lang="zh-TW" altLang="en-US" sz="2800" dirty="0">
              <a:latin typeface="+mn-ea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5990757" y="1053620"/>
            <a:ext cx="9236" cy="57120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244865" y="1985948"/>
            <a:ext cx="865317" cy="554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5347880" y="1191490"/>
            <a:ext cx="443319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4451927" y="5549219"/>
            <a:ext cx="1416806" cy="329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en-US" altLang="zh-TW" sz="1100" b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Wordcloud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2768" y="2743344"/>
            <a:ext cx="9506464" cy="822925"/>
          </a:xfrm>
        </p:spPr>
        <p:txBody>
          <a:bodyPr/>
          <a:lstStyle/>
          <a:p>
            <a:r>
              <a:rPr lang="en-US" altLang="zh-TW" dirty="0">
                <a:hlinkClick r:id="rId2" action="ppaction://hlinkfile"/>
              </a:rPr>
              <a:t>spotlight </a:t>
            </a:r>
            <a:r>
              <a:rPr lang="en-US" altLang="zh-TW" dirty="0" smtClean="0">
                <a:hlinkClick r:id="rId2" action="ppaction://hlinkfile"/>
              </a:rPr>
              <a:t>video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315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04727" cy="858982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學歷通膨 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探討</a:t>
            </a:r>
            <a:endParaRPr 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727200" y="735983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+mn-ea"/>
              </a:rPr>
              <a:t>標題統計 </a:t>
            </a:r>
            <a:endParaRPr lang="zh-TW" altLang="en-US" sz="2800" dirty="0">
              <a:latin typeface="+mn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171217" y="735983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+mn-ea"/>
              </a:rPr>
              <a:t>摘要統計 </a:t>
            </a:r>
            <a:endParaRPr lang="zh-TW" altLang="en-US" sz="2800" dirty="0"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545" y="1415868"/>
            <a:ext cx="5788917" cy="5349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37" y="1315910"/>
            <a:ext cx="5642468" cy="535274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H="1">
            <a:off x="5990757" y="1053620"/>
            <a:ext cx="9236" cy="57120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456665" y="4939010"/>
            <a:ext cx="1309626" cy="699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914400" y="2287086"/>
            <a:ext cx="1390073" cy="862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2303497" y="1257230"/>
            <a:ext cx="1390073" cy="6028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/>
          <p:cNvSpPr/>
          <p:nvPr/>
        </p:nvSpPr>
        <p:spPr>
          <a:xfrm>
            <a:off x="2263767" y="5833948"/>
            <a:ext cx="1091726" cy="6028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/>
          <p:cNvSpPr/>
          <p:nvPr/>
        </p:nvSpPr>
        <p:spPr>
          <a:xfrm>
            <a:off x="10237648" y="3265190"/>
            <a:ext cx="715824" cy="1214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/>
          <p:cNvSpPr/>
          <p:nvPr/>
        </p:nvSpPr>
        <p:spPr>
          <a:xfrm>
            <a:off x="409067" y="1293526"/>
            <a:ext cx="1318133" cy="6755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4024387" y="1415868"/>
            <a:ext cx="1113279" cy="6755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613921" y="5833948"/>
            <a:ext cx="1415294" cy="6755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/>
          <p:cNvSpPr/>
          <p:nvPr/>
        </p:nvSpPr>
        <p:spPr>
          <a:xfrm>
            <a:off x="6234544" y="1415867"/>
            <a:ext cx="1369675" cy="6755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6428475" y="4869969"/>
            <a:ext cx="1376252" cy="5697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9037126" y="5439704"/>
            <a:ext cx="430147" cy="1214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矩形 33"/>
          <p:cNvSpPr/>
          <p:nvPr/>
        </p:nvSpPr>
        <p:spPr>
          <a:xfrm>
            <a:off x="8894287" y="4869968"/>
            <a:ext cx="942440" cy="476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矩形 34"/>
          <p:cNvSpPr/>
          <p:nvPr/>
        </p:nvSpPr>
        <p:spPr>
          <a:xfrm>
            <a:off x="6561469" y="3334327"/>
            <a:ext cx="1123186" cy="575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619" y="1259203"/>
            <a:ext cx="5998254" cy="55064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2" y="1259203"/>
            <a:ext cx="5838775" cy="55064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04727" cy="858982"/>
          </a:xfrm>
        </p:spPr>
        <p:txBody>
          <a:bodyPr/>
          <a:lstStyle/>
          <a:p>
            <a:r>
              <a:rPr lang="zh-TW" altLang="en-US" dirty="0" smtClean="0"/>
              <a:t>學歷通膨 </a:t>
            </a:r>
            <a:r>
              <a:rPr lang="en-US" altLang="zh-TW" dirty="0" smtClean="0"/>
              <a:t>– Discuss</a:t>
            </a:r>
            <a:endParaRPr 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700812" y="735983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n-ea"/>
              </a:rPr>
              <a:t>Title</a:t>
            </a:r>
            <a:endParaRPr lang="zh-TW" altLang="en-US" sz="2800" dirty="0">
              <a:latin typeface="+mn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09304" y="735983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n-ea"/>
              </a:rPr>
              <a:t>Abstract</a:t>
            </a:r>
            <a:endParaRPr lang="zh-TW" altLang="en-US" sz="2800" dirty="0">
              <a:latin typeface="+mn-ea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5990757" y="1053620"/>
            <a:ext cx="9236" cy="57120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615944" y="1259203"/>
            <a:ext cx="887111" cy="348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2989311" y="2401454"/>
            <a:ext cx="1748944" cy="369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2586485" y="6232710"/>
            <a:ext cx="572351" cy="329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1080538" y="5082783"/>
            <a:ext cx="822153" cy="329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2216879" y="5412508"/>
            <a:ext cx="772432" cy="329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4784437" y="1882383"/>
            <a:ext cx="997527" cy="731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8908776" y="4122201"/>
            <a:ext cx="2442715" cy="3389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8830267" y="6446982"/>
            <a:ext cx="1110855" cy="284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34194" y="2136383"/>
            <a:ext cx="871731" cy="242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9815319" y="6232709"/>
            <a:ext cx="1871856" cy="4062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058275" cy="85898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學歷通膨 </a:t>
            </a:r>
            <a:r>
              <a:rPr lang="en-US" altLang="zh-TW" dirty="0" smtClean="0"/>
              <a:t>– </a:t>
            </a:r>
            <a:r>
              <a:rPr lang="en-US" altLang="zh-TW" dirty="0" smtClean="0"/>
              <a:t>Frequent Pattern Analysis </a:t>
            </a:r>
            <a:endParaRPr 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5990757" y="1053620"/>
            <a:ext cx="9236" cy="57120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666666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566721" y="735983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n-ea"/>
              </a:rPr>
              <a:t>Title</a:t>
            </a:r>
            <a:endParaRPr lang="zh-TW" altLang="en-US" sz="2800" dirty="0">
              <a:latin typeface="+mn-ea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481171" y="735983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n-ea"/>
              </a:rPr>
              <a:t>Abstract</a:t>
            </a:r>
            <a:endParaRPr lang="zh-TW" altLang="en-US" sz="2800" dirty="0">
              <a:latin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340"/>
              </p:ext>
            </p:extLst>
          </p:nvPr>
        </p:nvGraphicFramePr>
        <p:xfrm>
          <a:off x="184147" y="1444312"/>
          <a:ext cx="2749552" cy="2889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4776">
                  <a:extLst>
                    <a:ext uri="{9D8B030D-6E8A-4147-A177-3AD203B41FA5}">
                      <a16:colId xmlns:a16="http://schemas.microsoft.com/office/drawing/2014/main" val="2513825680"/>
                    </a:ext>
                  </a:extLst>
                </a:gridCol>
                <a:gridCol w="1374776">
                  <a:extLst>
                    <a:ext uri="{9D8B030D-6E8A-4147-A177-3AD203B41FA5}">
                      <a16:colId xmlns:a16="http://schemas.microsoft.com/office/drawing/2014/main" val="378137169"/>
                    </a:ext>
                  </a:extLst>
                </a:gridCol>
              </a:tblGrid>
              <a:tr h="7223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Keyword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Support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62926"/>
                  </a:ext>
                </a:extLst>
              </a:tr>
              <a:tr h="72239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college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0.13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10541"/>
                  </a:ext>
                </a:extLst>
              </a:tr>
              <a:tr h="72239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grade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0.12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75793"/>
                  </a:ext>
                </a:extLst>
              </a:tr>
              <a:tr h="72239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inflation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0.11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9704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63365"/>
              </p:ext>
            </p:extLst>
          </p:nvPr>
        </p:nvGraphicFramePr>
        <p:xfrm>
          <a:off x="3105818" y="1439627"/>
          <a:ext cx="2846638" cy="2446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319">
                  <a:extLst>
                    <a:ext uri="{9D8B030D-6E8A-4147-A177-3AD203B41FA5}">
                      <a16:colId xmlns:a16="http://schemas.microsoft.com/office/drawing/2014/main" val="2513825680"/>
                    </a:ext>
                  </a:extLst>
                </a:gridCol>
                <a:gridCol w="1423319">
                  <a:extLst>
                    <a:ext uri="{9D8B030D-6E8A-4147-A177-3AD203B41FA5}">
                      <a16:colId xmlns:a16="http://schemas.microsoft.com/office/drawing/2014/main" val="378137169"/>
                    </a:ext>
                  </a:extLst>
                </a:gridCol>
              </a:tblGrid>
              <a:tr h="72356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Keyword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Support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62926"/>
                  </a:ext>
                </a:extLst>
              </a:tr>
              <a:tr h="532386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？</a:t>
                      </a:r>
                      <a:endParaRPr lang="en-US" sz="2000" b="1" u="non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0.22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1054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！</a:t>
                      </a:r>
                      <a:endParaRPr lang="en-US" sz="2000" b="1" i="0" u="non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0.18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75793"/>
                  </a:ext>
                </a:extLst>
              </a:tr>
              <a:tr h="7235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高學歷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0.12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9704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26375"/>
              </p:ext>
            </p:extLst>
          </p:nvPr>
        </p:nvGraphicFramePr>
        <p:xfrm>
          <a:off x="6057330" y="1449151"/>
          <a:ext cx="2591370" cy="4615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5503">
                  <a:extLst>
                    <a:ext uri="{9D8B030D-6E8A-4147-A177-3AD203B41FA5}">
                      <a16:colId xmlns:a16="http://schemas.microsoft.com/office/drawing/2014/main" val="2513825680"/>
                    </a:ext>
                  </a:extLst>
                </a:gridCol>
                <a:gridCol w="1165867">
                  <a:extLst>
                    <a:ext uri="{9D8B030D-6E8A-4147-A177-3AD203B41FA5}">
                      <a16:colId xmlns:a16="http://schemas.microsoft.com/office/drawing/2014/main" val="378137169"/>
                    </a:ext>
                  </a:extLst>
                </a:gridCol>
              </a:tblGrid>
              <a:tr h="69644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Keyword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Support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62926"/>
                  </a:ext>
                </a:extLst>
              </a:tr>
              <a:tr h="69527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inflation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0.41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10541"/>
                  </a:ext>
                </a:extLst>
              </a:tr>
              <a:tr h="69527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grade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</a:t>
                      </a:r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75793"/>
                  </a:ext>
                </a:extLst>
              </a:tr>
              <a:tr h="69527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school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0.17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77200"/>
                  </a:ext>
                </a:extLst>
              </a:tr>
              <a:tr h="69527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{'inflation', 'grade'}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0.16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697594"/>
                  </a:ext>
                </a:extLst>
              </a:tr>
              <a:tr h="695275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graduation</a:t>
                      </a:r>
                      <a:endParaRPr lang="en-US" sz="2000" b="1" u="non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0.15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96255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505666"/>
              </p:ext>
            </p:extLst>
          </p:nvPr>
        </p:nvGraphicFramePr>
        <p:xfrm>
          <a:off x="8848723" y="1449147"/>
          <a:ext cx="3343276" cy="52704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638">
                  <a:extLst>
                    <a:ext uri="{9D8B030D-6E8A-4147-A177-3AD203B41FA5}">
                      <a16:colId xmlns:a16="http://schemas.microsoft.com/office/drawing/2014/main" val="2513825680"/>
                    </a:ext>
                  </a:extLst>
                </a:gridCol>
                <a:gridCol w="1671638">
                  <a:extLst>
                    <a:ext uri="{9D8B030D-6E8A-4147-A177-3AD203B41FA5}">
                      <a16:colId xmlns:a16="http://schemas.microsoft.com/office/drawing/2014/main" val="378137169"/>
                    </a:ext>
                  </a:extLst>
                </a:gridCol>
              </a:tblGrid>
              <a:tr h="63644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Keyword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Support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62926"/>
                  </a:ext>
                </a:extLst>
              </a:tr>
              <a:tr h="646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學歷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0.35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10541"/>
                  </a:ext>
                </a:extLst>
              </a:tr>
              <a:tr h="646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高學歷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0.26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23591"/>
                  </a:ext>
                </a:extLst>
              </a:tr>
              <a:tr h="646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0.17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75793"/>
                  </a:ext>
                </a:extLst>
              </a:tr>
              <a:tr h="646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u="non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畢業</a:t>
                      </a:r>
                      <a:endParaRPr lang="en-US" sz="2000" b="1" u="non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0.16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9704"/>
                  </a:ext>
                </a:extLst>
              </a:tr>
              <a:tr h="646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臺灣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0.15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675035"/>
                  </a:ext>
                </a:extLst>
              </a:tr>
              <a:tr h="6463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{'</a:t>
                      </a:r>
                      <a:r>
                        <a:rPr lang="zh-TW" alt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貶值</a:t>
                      </a:r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', '</a:t>
                      </a:r>
                      <a:r>
                        <a:rPr lang="zh-TW" alt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學歷</a:t>
                      </a:r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'}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0.14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14577"/>
                  </a:ext>
                </a:extLst>
              </a:tr>
              <a:tr h="6463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{'</a:t>
                      </a:r>
                      <a:r>
                        <a:rPr lang="zh-TW" alt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學歷</a:t>
                      </a:r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', '</a:t>
                      </a:r>
                      <a:r>
                        <a:rPr lang="zh-TW" alt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大學</a:t>
                      </a:r>
                      <a:r>
                        <a:rPr lang="en-US" altLang="zh-TW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'}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0.14</a:t>
                      </a:r>
                      <a:endParaRPr lang="en-US" sz="20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553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81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04727" cy="858982"/>
          </a:xfrm>
        </p:spPr>
        <p:txBody>
          <a:bodyPr/>
          <a:lstStyle/>
          <a:p>
            <a:r>
              <a:rPr lang="zh-TW" altLang="en-US" dirty="0" smtClean="0"/>
              <a:t>學歷通膨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分析可能之謬誤</a:t>
            </a:r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0836" y="942109"/>
            <a:ext cx="8525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Search Keyword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本身就包含</a:t>
            </a:r>
            <a:r>
              <a:rPr lang="zh-TW" altLang="en-US" sz="2400" dirty="0"/>
              <a:t>了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(</a:t>
            </a:r>
            <a:r>
              <a:rPr lang="zh-TW" altLang="en-US" sz="2400" dirty="0" smtClean="0"/>
              <a:t>失業、貶值</a:t>
            </a:r>
            <a:r>
              <a:rPr lang="en-US" altLang="zh-TW" sz="2400" dirty="0" smtClean="0"/>
              <a:t>…</a:t>
            </a:r>
            <a:r>
              <a:rPr lang="zh-TW" altLang="en-US" sz="2400" dirty="0" smtClean="0"/>
              <a:t>等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 負面關鍵詞</a:t>
            </a:r>
            <a:r>
              <a:rPr lang="en-US" altLang="zh-TW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 smtClean="0"/>
          </a:p>
          <a:p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記者總</a:t>
            </a:r>
            <a:r>
              <a:rPr lang="zh-TW" altLang="en-US" sz="2400" dirty="0"/>
              <a:t>是</a:t>
            </a:r>
            <a:r>
              <a:rPr lang="zh-TW" altLang="en-US" sz="2400" dirty="0" smtClean="0"/>
              <a:t>喜歡下聳動浮誇的標題  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例子</a:t>
            </a:r>
            <a:r>
              <a:rPr lang="en-US" altLang="zh-TW" sz="2400" dirty="0"/>
              <a:t>)</a:t>
            </a:r>
            <a:endParaRPr lang="en-US" altLang="zh-TW" sz="2400" dirty="0" smtClean="0"/>
          </a:p>
        </p:txBody>
      </p:sp>
      <p:pic>
        <p:nvPicPr>
          <p:cNvPr id="19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4500" y="83128"/>
            <a:ext cx="2774374" cy="2936297"/>
          </a:xfrm>
          <a:prstGeom prst="rect">
            <a:avLst/>
          </a:prstGeom>
        </p:spPr>
      </p:pic>
      <p:sp>
        <p:nvSpPr>
          <p:cNvPr id="20" name="向右箭號 19"/>
          <p:cNvSpPr/>
          <p:nvPr/>
        </p:nvSpPr>
        <p:spPr>
          <a:xfrm>
            <a:off x="8515926" y="942109"/>
            <a:ext cx="738910" cy="45565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9" y="2881102"/>
            <a:ext cx="8607291" cy="10074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" y="4015260"/>
            <a:ext cx="8607293" cy="13522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70" y="5454974"/>
            <a:ext cx="8607293" cy="1403026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>
            <a:off x="110836" y="4015260"/>
            <a:ext cx="90900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101599" y="5391479"/>
            <a:ext cx="90993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流程图: 手动输入 55"/>
          <p:cNvSpPr/>
          <p:nvPr/>
        </p:nvSpPr>
        <p:spPr>
          <a:xfrm rot="5400000" flipH="1">
            <a:off x="1648931" y="-1664051"/>
            <a:ext cx="158748" cy="3470662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</a:t>
            </a:r>
            <a:r>
              <a:rPr lang="en-US" altLang="zh-TW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Fallacy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79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2768" y="2743344"/>
            <a:ext cx="9506464" cy="822925"/>
          </a:xfrm>
        </p:spPr>
        <p:txBody>
          <a:bodyPr/>
          <a:lstStyle/>
          <a:p>
            <a:r>
              <a:rPr lang="zh-TW" altLang="en-US" dirty="0" smtClean="0"/>
              <a:t>從</a:t>
            </a:r>
            <a:r>
              <a:rPr lang="en-US" altLang="zh-TW" dirty="0" smtClean="0"/>
              <a:t>104</a:t>
            </a:r>
            <a:r>
              <a:rPr lang="zh-TW" altLang="en-US" dirty="0" smtClean="0"/>
              <a:t>企業給</a:t>
            </a:r>
            <a:r>
              <a:rPr lang="zh-TW" altLang="en-US" dirty="0"/>
              <a:t>薪</a:t>
            </a:r>
            <a:r>
              <a:rPr lang="zh-TW" altLang="en-US" dirty="0" smtClean="0"/>
              <a:t>觀察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756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賴神</a:t>
            </a:r>
            <a:r>
              <a:rPr lang="en-US" altLang="zh-TW" dirty="0" smtClean="0"/>
              <a:t>…</a:t>
            </a:r>
            <a:r>
              <a:rPr lang="zh-TW" altLang="en-US" dirty="0"/>
              <a:t>台灣平均月薪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萬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3775" y="2366963"/>
            <a:ext cx="5498070" cy="342423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rot="21187380">
            <a:off x="5825439" y="4345792"/>
            <a:ext cx="634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ABED7">
                    <a:lumMod val="50000"/>
                  </a:srgbClr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但真的像賴神說的那樣嗎？</a:t>
            </a:r>
            <a:endParaRPr kumimoji="1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AABED7">
                  <a:lumMod val="50000"/>
                </a:srgbClr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679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644">
            <a:off x="8375742" y="307281"/>
            <a:ext cx="3534244" cy="35342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9" y="809898"/>
            <a:ext cx="8829695" cy="715082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104 </a:t>
            </a:r>
            <a:r>
              <a:rPr kumimoji="1" lang="zh-TW" altLang="en-US" dirty="0" smtClean="0"/>
              <a:t>爬蟲</a:t>
            </a:r>
            <a:endParaRPr kumimoji="1" lang="zh-TW" altLang="en-US" dirty="0"/>
          </a:p>
        </p:txBody>
      </p:sp>
      <p:pic>
        <p:nvPicPr>
          <p:cNvPr id="7" name="內容版面配置區 6"/>
          <p:cNvPicPr preferRelativeResize="0">
            <a:picLocks noGrp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30" y="2641148"/>
            <a:ext cx="2520000" cy="2559600"/>
          </a:xfrm>
        </p:spPr>
      </p:pic>
      <p:pic>
        <p:nvPicPr>
          <p:cNvPr id="8" name="圖片 7"/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99" y="2641148"/>
            <a:ext cx="2520000" cy="25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各職業薪水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913775" y="2001204"/>
          <a:ext cx="3156857" cy="2113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/>
          </p:nvPr>
        </p:nvGraphicFramePr>
        <p:xfrm>
          <a:off x="4070633" y="2001204"/>
          <a:ext cx="3157200" cy="2113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/>
          </p:nvPr>
        </p:nvGraphicFramePr>
        <p:xfrm>
          <a:off x="7227833" y="2001204"/>
          <a:ext cx="3157200" cy="2113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圖表 8"/>
          <p:cNvGraphicFramePr>
            <a:graphicFrameLocks/>
          </p:cNvGraphicFramePr>
          <p:nvPr>
            <p:extLst/>
          </p:nvPr>
        </p:nvGraphicFramePr>
        <p:xfrm>
          <a:off x="2151019" y="4251887"/>
          <a:ext cx="3157200" cy="211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/>
          </p:nvPr>
        </p:nvGraphicFramePr>
        <p:xfrm>
          <a:off x="5308219" y="4251887"/>
          <a:ext cx="3157200" cy="211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/>
          </p:nvPr>
        </p:nvGraphicFramePr>
        <p:xfrm>
          <a:off x="8477636" y="4251887"/>
          <a:ext cx="3157200" cy="211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0043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各職業薪水比較</a:t>
            </a:r>
            <a:endParaRPr kumimoji="1"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914400" y="3017521"/>
          <a:ext cx="10363200" cy="2978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913775" y="1893497"/>
          <a:ext cx="10363201" cy="9559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63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9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69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09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9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69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33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03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213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9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75763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09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26015">
                <a:tc>
                  <a:txBody>
                    <a:bodyPr/>
                    <a:lstStyle/>
                    <a:p>
                      <a:pPr algn="ctr" fontAlgn="b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資訊軟體系統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資材物流運輸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傳播藝術設計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財會金融會計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客服門市業務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行政法務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生產製造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醫療保險服務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營建製圖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餐飲旅遊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操作技術維修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學術教育輔導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經營人資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軍警消保全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研發相關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行銷企劃專案管理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文字傳媒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1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第一四分位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35000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28000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29500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28000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28000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25999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30000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31000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30249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26550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27500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29000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30000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30500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32000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31500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27000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1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中位數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41000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31500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33000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31500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32000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28000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34500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35000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34050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29050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31500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32000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33500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34000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37000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35000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32000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1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u="none" strike="noStrike">
                          <a:effectLst/>
                        </a:rPr>
                        <a:t>第三四分位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50000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 dirty="0">
                          <a:effectLst/>
                        </a:rPr>
                        <a:t>35562</a:t>
                      </a:r>
                      <a:endParaRPr lang="is-I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 dirty="0">
                          <a:effectLst/>
                        </a:rPr>
                        <a:t>40000</a:t>
                      </a:r>
                      <a:endParaRPr lang="is-I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36000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37500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31500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40000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42000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900" u="none" strike="noStrike">
                          <a:effectLst/>
                        </a:rPr>
                        <a:t>39500</a:t>
                      </a:r>
                      <a:endParaRPr lang="uk-UA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32932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36000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37500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39000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36000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42500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>
                          <a:effectLst/>
                        </a:rPr>
                        <a:t>40500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900" u="none" strike="noStrike" dirty="0">
                          <a:effectLst/>
                        </a:rPr>
                        <a:t>36550</a:t>
                      </a:r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3537" marR="3537" marT="353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群組 6"/>
          <p:cNvGrpSpPr/>
          <p:nvPr/>
        </p:nvGrpSpPr>
        <p:grpSpPr>
          <a:xfrm>
            <a:off x="184834" y="304213"/>
            <a:ext cx="3357155" cy="1066592"/>
            <a:chOff x="210959" y="783939"/>
            <a:chExt cx="3357155" cy="1066592"/>
          </a:xfrm>
        </p:grpSpPr>
        <p:sp>
          <p:nvSpPr>
            <p:cNvPr id="8" name="雲朵形圖說文字 7"/>
            <p:cNvSpPr/>
            <p:nvPr/>
          </p:nvSpPr>
          <p:spPr>
            <a:xfrm>
              <a:off x="210959" y="783939"/>
              <a:ext cx="3357155" cy="1066592"/>
            </a:xfrm>
            <a:prstGeom prst="cloudCallout">
              <a:avLst>
                <a:gd name="adj1" fmla="val 69386"/>
                <a:gd name="adj2" fmla="val 497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74239" y="994070"/>
              <a:ext cx="22305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600" b="1" i="1" u="none" strike="noStrike" kern="1200" cap="none" spc="0" normalizeH="0" baseline="0" noProof="0" dirty="0">
                  <a:ln>
                    <a:noFill/>
                  </a:ln>
                  <a:solidFill>
                    <a:srgbClr val="355071"/>
                  </a:solidFill>
                  <a:effectLst/>
                  <a:uLnTx/>
                  <a:uFillTx/>
                  <a:latin typeface="Tw Cen MT" panose="020B0602020104020603"/>
                  <a:ea typeface="新細明體" panose="02020500000000000000" pitchFamily="18" charset="-120"/>
                  <a:cs typeface="+mn-cs"/>
                </a:rPr>
                <a:t>5</a:t>
              </a:r>
              <a:r>
                <a:rPr kumimoji="1" lang="zh-TW" altLang="en-US" sz="3600" b="1" i="1" u="none" strike="noStrike" kern="1200" cap="none" spc="0" normalizeH="0" baseline="0" noProof="0" dirty="0">
                  <a:ln>
                    <a:noFill/>
                  </a:ln>
                  <a:solidFill>
                    <a:srgbClr val="355071"/>
                  </a:solidFill>
                  <a:effectLst/>
                  <a:uLnTx/>
                  <a:uFillTx/>
                  <a:latin typeface="Tw Cen MT" panose="020B0602020104020603"/>
                  <a:ea typeface="新細明體" panose="02020500000000000000" pitchFamily="18" charset="-120"/>
                  <a:cs typeface="+mn-cs"/>
                </a:rPr>
                <a:t>萬月薪？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5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104</a:t>
            </a:r>
            <a:r>
              <a:rPr lang="zh-TW" altLang="en-US" dirty="0" smtClean="0"/>
              <a:t>資</a:t>
            </a:r>
            <a:r>
              <a:rPr lang="zh-TW" altLang="en-US" dirty="0"/>
              <a:t>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大學</a:t>
            </a:r>
            <a:r>
              <a:rPr lang="en-US" altLang="zh-TW" sz="2800" dirty="0" smtClean="0"/>
              <a:t>vs</a:t>
            </a:r>
            <a:r>
              <a:rPr lang="zh-TW" altLang="en-US" sz="2800" dirty="0" smtClean="0"/>
              <a:t>碩士</a:t>
            </a:r>
            <a:endParaRPr lang="en-US" altLang="zh-TW" sz="2800" dirty="0" smtClean="0"/>
          </a:p>
          <a:p>
            <a:pPr lvl="1"/>
            <a:r>
              <a:rPr lang="zh-TW" altLang="en-US" sz="2600" dirty="0" smtClean="0"/>
              <a:t>大學中位數：</a:t>
            </a:r>
            <a:r>
              <a:rPr lang="en-US" altLang="zh-TW" sz="2600" dirty="0" smtClean="0"/>
              <a:t>32500</a:t>
            </a:r>
            <a:r>
              <a:rPr lang="zh-TW" altLang="en-US" sz="2600" dirty="0" smtClean="0"/>
              <a:t>元</a:t>
            </a:r>
            <a:endParaRPr lang="en-US" altLang="zh-TW" sz="2600" dirty="0" smtClean="0"/>
          </a:p>
          <a:p>
            <a:pPr lvl="1"/>
            <a:r>
              <a:rPr lang="zh-TW" altLang="en-US" sz="2600" dirty="0" smtClean="0"/>
              <a:t>碩士中位數：</a:t>
            </a:r>
            <a:r>
              <a:rPr lang="en-US" altLang="zh-TW" sz="2600" dirty="0" smtClean="0"/>
              <a:t>38200</a:t>
            </a:r>
            <a:r>
              <a:rPr lang="zh-TW" altLang="en-US" sz="2600" dirty="0" smtClean="0"/>
              <a:t>元</a:t>
            </a:r>
            <a:endParaRPr lang="zh-TW" altLang="en-US" sz="2600" dirty="0"/>
          </a:p>
        </p:txBody>
      </p:sp>
      <p:graphicFrame>
        <p:nvGraphicFramePr>
          <p:cNvPr id="7" name="圖表 6"/>
          <p:cNvGraphicFramePr>
            <a:graphicFrameLocks/>
          </p:cNvGraphicFramePr>
          <p:nvPr>
            <p:extLst/>
          </p:nvPr>
        </p:nvGraphicFramePr>
        <p:xfrm>
          <a:off x="5573485" y="2044336"/>
          <a:ext cx="6156960" cy="3873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336452" y="4815841"/>
          <a:ext cx="3814355" cy="1101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408"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大學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碩士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第一四分位數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28500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32799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中間值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32500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38200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第三四分位數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37500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45300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圓角矩形圖說文字 11"/>
          <p:cNvSpPr/>
          <p:nvPr/>
        </p:nvSpPr>
        <p:spPr>
          <a:xfrm>
            <a:off x="461556" y="372009"/>
            <a:ext cx="3278777" cy="1541417"/>
          </a:xfrm>
          <a:prstGeom prst="wedgeRoundRectCallout">
            <a:avLst>
              <a:gd name="adj1" fmla="val 85541"/>
              <a:gd name="adj2" fmla="val 58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0063" y="850329"/>
            <a:ext cx="2403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大學？碩士？</a:t>
            </a:r>
            <a:endParaRPr kumimoji="1" lang="zh-TW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w Cen MT" panose="020B0602020104020603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36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大學畢業</a:t>
            </a:r>
            <a:r>
              <a:rPr lang="en-US" altLang="zh-TW" dirty="0" smtClean="0"/>
              <a:t>…</a:t>
            </a:r>
            <a:r>
              <a:rPr lang="zh-TW" altLang="en-US" dirty="0" smtClean="0"/>
              <a:t>恭喜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140" y="1424398"/>
            <a:ext cx="6329720" cy="4752565"/>
          </a:xfrm>
          <a:prstGeom prst="rect">
            <a:avLst/>
          </a:prstGeom>
        </p:spPr>
      </p:pic>
      <p:sp>
        <p:nvSpPr>
          <p:cNvPr id="8" name="流程图: 手动输入 55"/>
          <p:cNvSpPr/>
          <p:nvPr/>
        </p:nvSpPr>
        <p:spPr>
          <a:xfrm rot="5400000" flipH="1">
            <a:off x="1353599" y="-1368720"/>
            <a:ext cx="158749" cy="2880000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4960" y="6344321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多美的畫面</a:t>
            </a:r>
            <a:r>
              <a:rPr lang="zh-TW" altLang="en-US" sz="1400" dirty="0" smtClean="0">
                <a:solidFill>
                  <a:srgbClr val="FF0000"/>
                </a:solidFill>
              </a:rPr>
              <a:t>，可</a:t>
            </a:r>
            <a:r>
              <a:rPr lang="zh-TW" altLang="en-US" sz="1400" dirty="0">
                <a:solidFill>
                  <a:srgbClr val="FF0000"/>
                </a:solidFill>
              </a:rPr>
              <a:t>惜</a:t>
            </a:r>
            <a:r>
              <a:rPr lang="zh-TW" altLang="en-US" sz="1400" dirty="0" smtClean="0">
                <a:solidFill>
                  <a:srgbClr val="FF0000"/>
                </a:solidFill>
              </a:rPr>
              <a:t>不是我們學校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0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2768" y="2743344"/>
            <a:ext cx="9506464" cy="822925"/>
          </a:xfrm>
        </p:spPr>
        <p:txBody>
          <a:bodyPr/>
          <a:lstStyle/>
          <a:p>
            <a:r>
              <a:rPr lang="zh-TW" altLang="en-US" dirty="0"/>
              <a:t>從學歷分佈觀察</a:t>
            </a:r>
          </a:p>
        </p:txBody>
      </p:sp>
    </p:spTree>
    <p:extLst>
      <p:ext uri="{BB962C8B-B14F-4D97-AF65-F5344CB8AC3E}">
        <p14:creationId xmlns:p14="http://schemas.microsoft.com/office/powerpoint/2010/main" val="37232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328" y="1913913"/>
            <a:ext cx="4432815" cy="45348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學歷分佈份額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1125416" y="3886202"/>
            <a:ext cx="1213340" cy="6066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142113" y="2869967"/>
            <a:ext cx="796429" cy="770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832155" y="15489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1993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0077" y="1918249"/>
            <a:ext cx="4220308" cy="436098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41649" y="15445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2014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9697915" y="3180629"/>
            <a:ext cx="1292470" cy="770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8186114" y="5014548"/>
            <a:ext cx="1048741" cy="964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46290"/>
              </p:ext>
            </p:extLst>
          </p:nvPr>
        </p:nvGraphicFramePr>
        <p:xfrm>
          <a:off x="395654" y="1236309"/>
          <a:ext cx="11271738" cy="5203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大學、研究所畢業人數</a:t>
            </a:r>
          </a:p>
        </p:txBody>
      </p:sp>
      <p:sp>
        <p:nvSpPr>
          <p:cNvPr id="4" name="向下箭號 3"/>
          <p:cNvSpPr/>
          <p:nvPr/>
        </p:nvSpPr>
        <p:spPr>
          <a:xfrm rot="15399350">
            <a:off x="5079731" y="321220"/>
            <a:ext cx="191960" cy="45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312376" y="23620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大學學歷人口擴增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 rot="15659559">
            <a:off x="7022350" y="2701605"/>
            <a:ext cx="189756" cy="45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48653" y="446397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研究所以上累積人口達百萬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7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內容版面配置區 15"/>
          <p:cNvGraphicFramePr>
            <a:graphicFrameLocks noGrp="1"/>
          </p:cNvGraphicFramePr>
          <p:nvPr>
            <p:ph idx="1"/>
            <p:extLst/>
          </p:nvPr>
        </p:nvGraphicFramePr>
        <p:xfrm>
          <a:off x="1343025" y="1366838"/>
          <a:ext cx="9505950" cy="4972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專科以下失業率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666393" y="2831123"/>
            <a:ext cx="7182840" cy="210136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710078" y="1538461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專科學歷技能被企業挑選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學制改變，專科學歷平均年紀較長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804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內容版面配置區 15"/>
          <p:cNvGraphicFramePr>
            <a:graphicFrameLocks noGrp="1"/>
          </p:cNvGraphicFramePr>
          <p:nvPr>
            <p:ph idx="1"/>
            <p:extLst/>
          </p:nvPr>
        </p:nvGraphicFramePr>
        <p:xfrm>
          <a:off x="1343025" y="1366838"/>
          <a:ext cx="9505950" cy="4972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大學以上失業率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587263" y="1784838"/>
            <a:ext cx="4253754" cy="2778369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841273" y="1784837"/>
            <a:ext cx="3007959" cy="2778369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678656" y="1175126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2011</a:t>
            </a:r>
            <a:r>
              <a:rPr lang="zh-TW" altLang="en-US" dirty="0" smtClean="0"/>
              <a:t>年之後大學以上失業率較高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471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大學以上失業率較高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graphicFrame>
        <p:nvGraphicFramePr>
          <p:cNvPr id="16" name="內容版面配置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245902"/>
              </p:ext>
            </p:extLst>
          </p:nvPr>
        </p:nvGraphicFramePr>
        <p:xfrm>
          <a:off x="1343025" y="1366838"/>
          <a:ext cx="9505950" cy="4972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直線接點 5"/>
          <p:cNvCxnSpPr/>
          <p:nvPr/>
        </p:nvCxnSpPr>
        <p:spPr>
          <a:xfrm flipV="1">
            <a:off x="2628900" y="2778369"/>
            <a:ext cx="0" cy="2259624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628900" y="2620108"/>
            <a:ext cx="223811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7030A0"/>
                </a:solidFill>
              </a:rPr>
              <a:t>大學</a:t>
            </a:r>
            <a:r>
              <a:rPr lang="en-US" altLang="zh-TW" sz="1200" dirty="0" smtClean="0">
                <a:solidFill>
                  <a:srgbClr val="7030A0"/>
                </a:solidFill>
              </a:rPr>
              <a:t>61/</a:t>
            </a:r>
            <a:r>
              <a:rPr lang="zh-TW" altLang="en-US" sz="1200" dirty="0" smtClean="0">
                <a:solidFill>
                  <a:srgbClr val="7030A0"/>
                </a:solidFill>
              </a:rPr>
              <a:t>專科</a:t>
            </a:r>
            <a:r>
              <a:rPr lang="en-US" altLang="zh-TW" sz="1200" dirty="0" smtClean="0">
                <a:solidFill>
                  <a:srgbClr val="7030A0"/>
                </a:solidFill>
              </a:rPr>
              <a:t>72/</a:t>
            </a:r>
            <a:r>
              <a:rPr lang="zh-TW" altLang="en-US" sz="1200" dirty="0" smtClean="0">
                <a:solidFill>
                  <a:srgbClr val="7030A0"/>
                </a:solidFill>
              </a:rPr>
              <a:t>學生</a:t>
            </a:r>
            <a:r>
              <a:rPr lang="en-US" altLang="zh-TW" sz="1200" dirty="0" smtClean="0">
                <a:solidFill>
                  <a:srgbClr val="7030A0"/>
                </a:solidFill>
              </a:rPr>
              <a:t>68</a:t>
            </a:r>
            <a:r>
              <a:rPr lang="zh-TW" altLang="en-US" sz="1200" dirty="0" smtClean="0">
                <a:solidFill>
                  <a:srgbClr val="7030A0"/>
                </a:solidFill>
              </a:rPr>
              <a:t>萬</a:t>
            </a:r>
            <a:r>
              <a:rPr lang="en-US" altLang="zh-TW" sz="1200" dirty="0" smtClean="0">
                <a:solidFill>
                  <a:srgbClr val="7030A0"/>
                </a:solidFill>
              </a:rPr>
              <a:t>/</a:t>
            </a:r>
            <a:r>
              <a:rPr lang="zh-TW" altLang="en-US" sz="1200" dirty="0" smtClean="0">
                <a:solidFill>
                  <a:srgbClr val="7030A0"/>
                </a:solidFill>
              </a:rPr>
              <a:t>碩</a:t>
            </a:r>
            <a:r>
              <a:rPr lang="en-US" altLang="zh-TW" sz="1200" dirty="0" smtClean="0">
                <a:solidFill>
                  <a:srgbClr val="7030A0"/>
                </a:solidFill>
              </a:rPr>
              <a:t>2</a:t>
            </a:r>
            <a:r>
              <a:rPr lang="zh-TW" altLang="en-US" sz="1200" dirty="0" smtClean="0">
                <a:solidFill>
                  <a:srgbClr val="7030A0"/>
                </a:solidFill>
              </a:rPr>
              <a:t>萬</a:t>
            </a:r>
            <a:endParaRPr lang="zh-TW" altLang="en-US" sz="1200" dirty="0">
              <a:solidFill>
                <a:srgbClr val="7030A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8414239" y="1921161"/>
            <a:ext cx="0" cy="295857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8414239" y="1644162"/>
            <a:ext cx="317426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7030A0"/>
                </a:solidFill>
              </a:rPr>
              <a:t>大學</a:t>
            </a:r>
            <a:r>
              <a:rPr lang="en-US" altLang="zh-TW" sz="1200" dirty="0" smtClean="0">
                <a:solidFill>
                  <a:srgbClr val="7030A0"/>
                </a:solidFill>
              </a:rPr>
              <a:t>141/</a:t>
            </a:r>
            <a:r>
              <a:rPr lang="zh-TW" altLang="en-US" sz="1200" dirty="0" smtClean="0">
                <a:solidFill>
                  <a:srgbClr val="7030A0"/>
                </a:solidFill>
              </a:rPr>
              <a:t>專科</a:t>
            </a:r>
            <a:r>
              <a:rPr lang="en-US" altLang="zh-TW" sz="1200" dirty="0" smtClean="0">
                <a:solidFill>
                  <a:srgbClr val="7030A0"/>
                </a:solidFill>
              </a:rPr>
              <a:t>14/</a:t>
            </a:r>
            <a:r>
              <a:rPr lang="zh-TW" altLang="en-US" sz="1200" dirty="0" smtClean="0">
                <a:solidFill>
                  <a:srgbClr val="7030A0"/>
                </a:solidFill>
              </a:rPr>
              <a:t>學生</a:t>
            </a:r>
            <a:r>
              <a:rPr lang="en-US" altLang="zh-TW" sz="1200" dirty="0" smtClean="0">
                <a:solidFill>
                  <a:srgbClr val="7030A0"/>
                </a:solidFill>
              </a:rPr>
              <a:t>135.5</a:t>
            </a:r>
            <a:r>
              <a:rPr lang="zh-TW" altLang="en-US" sz="1200" dirty="0" smtClean="0">
                <a:solidFill>
                  <a:srgbClr val="7030A0"/>
                </a:solidFill>
              </a:rPr>
              <a:t>萬</a:t>
            </a:r>
            <a:r>
              <a:rPr lang="en-US" altLang="zh-TW" sz="1200" dirty="0" smtClean="0">
                <a:solidFill>
                  <a:srgbClr val="7030A0"/>
                </a:solidFill>
              </a:rPr>
              <a:t>(</a:t>
            </a:r>
            <a:r>
              <a:rPr lang="zh-TW" altLang="en-US" sz="1200" dirty="0" smtClean="0">
                <a:solidFill>
                  <a:srgbClr val="7030A0"/>
                </a:solidFill>
              </a:rPr>
              <a:t>碩</a:t>
            </a:r>
            <a:r>
              <a:rPr lang="en-US" altLang="zh-TW" sz="1200" dirty="0" smtClean="0">
                <a:solidFill>
                  <a:srgbClr val="7030A0"/>
                </a:solidFill>
              </a:rPr>
              <a:t>18</a:t>
            </a:r>
            <a:r>
              <a:rPr lang="zh-TW" altLang="en-US" sz="1200" dirty="0" smtClean="0">
                <a:solidFill>
                  <a:srgbClr val="7030A0"/>
                </a:solidFill>
              </a:rPr>
              <a:t>萬</a:t>
            </a:r>
            <a:r>
              <a:rPr lang="en-US" altLang="zh-TW" sz="1200" dirty="0" smtClean="0">
                <a:solidFill>
                  <a:srgbClr val="7030A0"/>
                </a:solidFill>
              </a:rPr>
              <a:t>/</a:t>
            </a:r>
            <a:r>
              <a:rPr lang="zh-TW" altLang="en-US" sz="1200" dirty="0" smtClean="0">
                <a:solidFill>
                  <a:srgbClr val="7030A0"/>
                </a:solidFill>
              </a:rPr>
              <a:t>博</a:t>
            </a:r>
            <a:r>
              <a:rPr lang="en-US" altLang="zh-TW" sz="1200" dirty="0" smtClean="0">
                <a:solidFill>
                  <a:srgbClr val="7030A0"/>
                </a:solidFill>
              </a:rPr>
              <a:t>3.2</a:t>
            </a:r>
            <a:r>
              <a:rPr lang="zh-TW" altLang="en-US" sz="1200" dirty="0" smtClean="0">
                <a:solidFill>
                  <a:srgbClr val="7030A0"/>
                </a:solidFill>
              </a:rPr>
              <a:t>萬</a:t>
            </a:r>
            <a:r>
              <a:rPr lang="en-US" altLang="zh-TW" sz="1200" dirty="0" smtClean="0">
                <a:solidFill>
                  <a:srgbClr val="7030A0"/>
                </a:solidFill>
              </a:rPr>
              <a:t>)</a:t>
            </a:r>
            <a:endParaRPr lang="zh-TW" altLang="en-US" sz="1200" dirty="0">
              <a:solidFill>
                <a:srgbClr val="7030A0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 rot="20930175">
            <a:off x="3688812" y="1809863"/>
            <a:ext cx="2831495" cy="222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553311" y="997829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學校     </a:t>
            </a:r>
            <a:r>
              <a:rPr lang="en-US" altLang="zh-TW" dirty="0" smtClean="0"/>
              <a:t>x1.5</a:t>
            </a:r>
            <a:br>
              <a:rPr lang="en-US" altLang="zh-TW" dirty="0" smtClean="0"/>
            </a:br>
            <a:r>
              <a:rPr lang="zh-TW" altLang="en-US" dirty="0" smtClean="0"/>
              <a:t>學生     </a:t>
            </a:r>
            <a:r>
              <a:rPr lang="en-US" altLang="zh-TW" dirty="0" smtClean="0"/>
              <a:t>x2</a:t>
            </a:r>
          </a:p>
          <a:p>
            <a:r>
              <a:rPr lang="zh-TW" altLang="en-US" dirty="0" smtClean="0"/>
              <a:t>研究生 </a:t>
            </a:r>
            <a:r>
              <a:rPr lang="en-US" altLang="zh-TW" dirty="0" smtClean="0"/>
              <a:t>x7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2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2768" y="2743344"/>
            <a:ext cx="9506464" cy="822925"/>
          </a:xfrm>
        </p:spPr>
        <p:txBody>
          <a:bodyPr/>
          <a:lstStyle/>
          <a:p>
            <a:r>
              <a:rPr lang="zh-TW" altLang="en-US" dirty="0" smtClean="0"/>
              <a:t>從薪資觀察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219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0026"/>
            <a:ext cx="10515600" cy="104664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經常性平均薪資</a:t>
            </a:r>
            <a:r>
              <a:rPr lang="zh-TW" altLang="en-US" dirty="0" smtClean="0"/>
              <a:t>分析 </a:t>
            </a:r>
            <a:r>
              <a:rPr lang="en-US" altLang="zh-TW" dirty="0" smtClean="0"/>
              <a:t>#1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年薪</a:t>
            </a:r>
            <a:r>
              <a:rPr lang="en-US" altLang="zh-TW" dirty="0" smtClean="0"/>
              <a:t>60</a:t>
            </a:r>
            <a:r>
              <a:rPr lang="zh-TW" altLang="en-US" dirty="0" smtClean="0"/>
              <a:t>萬</a:t>
            </a:r>
            <a:r>
              <a:rPr lang="en-US" altLang="zh-TW" dirty="0" smtClean="0"/>
              <a:t>/</a:t>
            </a:r>
            <a:r>
              <a:rPr lang="zh-TW" altLang="en-US" dirty="0" smtClean="0"/>
              <a:t>月薪</a:t>
            </a:r>
            <a:r>
              <a:rPr lang="en-US" altLang="zh-TW" dirty="0" smtClean="0"/>
              <a:t>5</a:t>
            </a:r>
            <a:r>
              <a:rPr lang="zh-TW" altLang="en-US" dirty="0" smtClean="0"/>
              <a:t>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6673"/>
            <a:ext cx="6098931" cy="379845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069" y="1166672"/>
            <a:ext cx="6098931" cy="3798459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215709"/>
              </p:ext>
            </p:extLst>
          </p:nvPr>
        </p:nvGraphicFramePr>
        <p:xfrm>
          <a:off x="2029069" y="5194951"/>
          <a:ext cx="8128000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45787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3730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702855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56491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經常性薪資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萬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大學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研究所以上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比率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0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年薪</a:t>
                      </a:r>
                      <a:r>
                        <a:rPr lang="en-US" altLang="zh-TW" dirty="0" smtClean="0"/>
                        <a:t>60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/ </a:t>
                      </a:r>
                      <a:r>
                        <a:rPr lang="zh-TW" altLang="en-US" dirty="0" smtClean="0"/>
                        <a:t>月薪</a:t>
                      </a:r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&gt;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60%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&gt;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20%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87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中位數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50.4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4.2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87.4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7.3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1.73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8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眾數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35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/ 2.9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64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1.82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26365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249052" y="121182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大學</a:t>
            </a:r>
          </a:p>
        </p:txBody>
      </p:sp>
      <p:sp>
        <p:nvSpPr>
          <p:cNvPr id="6" name="矩形 5"/>
          <p:cNvSpPr/>
          <p:nvPr/>
        </p:nvSpPr>
        <p:spPr>
          <a:xfrm>
            <a:off x="6207821" y="121182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研究所以上</a:t>
            </a:r>
          </a:p>
        </p:txBody>
      </p:sp>
    </p:spTree>
    <p:extLst>
      <p:ext uri="{BB962C8B-B14F-4D97-AF65-F5344CB8AC3E}">
        <p14:creationId xmlns:p14="http://schemas.microsoft.com/office/powerpoint/2010/main" val="32474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91744"/>
            <a:ext cx="10515600" cy="1074929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經常性平均</a:t>
            </a:r>
            <a:r>
              <a:rPr lang="zh-TW" altLang="en-US" dirty="0" smtClean="0"/>
              <a:t>薪資分析 </a:t>
            </a:r>
            <a:r>
              <a:rPr lang="en-US" altLang="zh-TW" dirty="0" smtClean="0"/>
              <a:t>#</a:t>
            </a:r>
            <a:r>
              <a:rPr lang="en-US" altLang="zh-TW" dirty="0"/>
              <a:t>2 (</a:t>
            </a:r>
            <a:r>
              <a:rPr lang="zh-TW" altLang="en-US" dirty="0"/>
              <a:t>年薪</a:t>
            </a:r>
            <a:r>
              <a:rPr lang="en-US" altLang="zh-TW" dirty="0"/>
              <a:t>60</a:t>
            </a:r>
            <a:r>
              <a:rPr lang="zh-TW" altLang="en-US" dirty="0"/>
              <a:t>萬</a:t>
            </a:r>
            <a:r>
              <a:rPr lang="en-US" altLang="zh-TW" dirty="0"/>
              <a:t>/</a:t>
            </a:r>
            <a:r>
              <a:rPr lang="zh-TW" altLang="en-US" dirty="0"/>
              <a:t>月薪</a:t>
            </a:r>
            <a:r>
              <a:rPr lang="en-US" altLang="zh-TW" dirty="0"/>
              <a:t>5</a:t>
            </a:r>
            <a:r>
              <a:rPr lang="zh-TW" altLang="en-US" dirty="0"/>
              <a:t>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6673"/>
            <a:ext cx="6098931" cy="379845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43534"/>
              </p:ext>
            </p:extLst>
          </p:nvPr>
        </p:nvGraphicFramePr>
        <p:xfrm>
          <a:off x="2029069" y="5194951"/>
          <a:ext cx="8128000" cy="1112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45787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3730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702855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56491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經常性薪資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萬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大學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專科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比率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0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年薪</a:t>
                      </a:r>
                      <a:r>
                        <a:rPr lang="en-US" altLang="zh-TW" dirty="0" smtClean="0"/>
                        <a:t>60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/ </a:t>
                      </a:r>
                      <a:r>
                        <a:rPr lang="zh-TW" altLang="en-US" dirty="0" smtClean="0"/>
                        <a:t>月薪</a:t>
                      </a:r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&gt;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60%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&gt;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50%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87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中位數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50.4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4.2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54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4.5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1.73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88101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803" y="1167130"/>
            <a:ext cx="6098197" cy="379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矩形 5"/>
          <p:cNvSpPr/>
          <p:nvPr/>
        </p:nvSpPr>
        <p:spPr>
          <a:xfrm>
            <a:off x="5249052" y="121182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大學</a:t>
            </a:r>
          </a:p>
        </p:txBody>
      </p:sp>
      <p:sp>
        <p:nvSpPr>
          <p:cNvPr id="8" name="矩形 7"/>
          <p:cNvSpPr/>
          <p:nvPr/>
        </p:nvSpPr>
        <p:spPr>
          <a:xfrm>
            <a:off x="6296614" y="121182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</a:rPr>
              <a:t>專科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4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86013"/>
            <a:ext cx="10515600" cy="894429"/>
          </a:xfrm>
        </p:spPr>
        <p:txBody>
          <a:bodyPr/>
          <a:lstStyle/>
          <a:p>
            <a:r>
              <a:rPr lang="en-US" altLang="zh-TW" dirty="0" smtClean="0"/>
              <a:t>2014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年食衣住行消費分佈</a:t>
            </a:r>
            <a:endParaRPr lang="zh-TW" altLang="en-US" dirty="0"/>
          </a:p>
        </p:txBody>
      </p:sp>
      <p:graphicFrame>
        <p:nvGraphicFramePr>
          <p:cNvPr id="6" name="圖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02994"/>
              </p:ext>
            </p:extLst>
          </p:nvPr>
        </p:nvGraphicFramePr>
        <p:xfrm>
          <a:off x="6371109" y="973808"/>
          <a:ext cx="5426390" cy="2984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圖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62797"/>
              </p:ext>
            </p:extLst>
          </p:nvPr>
        </p:nvGraphicFramePr>
        <p:xfrm>
          <a:off x="58701" y="925250"/>
          <a:ext cx="5248895" cy="3032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圖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869343"/>
              </p:ext>
            </p:extLst>
          </p:nvPr>
        </p:nvGraphicFramePr>
        <p:xfrm>
          <a:off x="5816347" y="3794478"/>
          <a:ext cx="6535914" cy="3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圖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70986"/>
              </p:ext>
            </p:extLst>
          </p:nvPr>
        </p:nvGraphicFramePr>
        <p:xfrm>
          <a:off x="-6353" y="3745920"/>
          <a:ext cx="5379001" cy="3032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橢圓 2"/>
          <p:cNvSpPr/>
          <p:nvPr/>
        </p:nvSpPr>
        <p:spPr>
          <a:xfrm>
            <a:off x="1131216" y="3374796"/>
            <a:ext cx="952108" cy="5830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147088" y="3130566"/>
            <a:ext cx="952108" cy="5830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7855670" y="6242763"/>
            <a:ext cx="952108" cy="5830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899501" y="6242763"/>
            <a:ext cx="952108" cy="5830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575900" y="3268831"/>
            <a:ext cx="952108" cy="5830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870493" y="5854712"/>
            <a:ext cx="952108" cy="5830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556427" y="3393612"/>
            <a:ext cx="952108" cy="5830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032481" y="6055123"/>
            <a:ext cx="952108" cy="5830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80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社會新鮮人期待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4400" b="1" dirty="0" smtClean="0"/>
              <a:t>找的到工作的地方，買不起房子</a:t>
            </a:r>
            <a:endParaRPr lang="en-US" altLang="zh-TW" sz="4400" b="1" dirty="0" smtClean="0"/>
          </a:p>
          <a:p>
            <a:pPr marL="0" indent="0" algn="ctr">
              <a:buNone/>
            </a:pPr>
            <a:r>
              <a:rPr lang="zh-TW" altLang="en-US" sz="4400" b="1" dirty="0" smtClean="0"/>
              <a:t>買的起房子的地方，找不到工作</a:t>
            </a:r>
            <a:endParaRPr lang="zh-TW" altLang="en-US" sz="4400" b="1" dirty="0"/>
          </a:p>
        </p:txBody>
      </p:sp>
      <p:sp>
        <p:nvSpPr>
          <p:cNvPr id="7" name="流程图: 手动输入 55"/>
          <p:cNvSpPr/>
          <p:nvPr/>
        </p:nvSpPr>
        <p:spPr>
          <a:xfrm rot="5400000" flipH="1">
            <a:off x="1353599" y="-1368720"/>
            <a:ext cx="158749" cy="2880000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3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2768" y="2743344"/>
            <a:ext cx="9506464" cy="822925"/>
          </a:xfrm>
        </p:spPr>
        <p:txBody>
          <a:bodyPr/>
          <a:lstStyle/>
          <a:p>
            <a:r>
              <a:rPr lang="zh-TW" altLang="en-US" dirty="0" smtClean="0"/>
              <a:t>從產業人口遷移觀察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447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164452"/>
              </p:ext>
            </p:extLst>
          </p:nvPr>
        </p:nvGraphicFramePr>
        <p:xfrm>
          <a:off x="517358" y="1215948"/>
          <a:ext cx="11157284" cy="5549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76585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2014-2017</a:t>
            </a:r>
            <a:r>
              <a:rPr lang="zh-TW" altLang="en-US" dirty="0" smtClean="0"/>
              <a:t>年 產業人口遷移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5733046" y="2117557"/>
            <a:ext cx="1" cy="336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 flipV="1">
            <a:off x="6920162" y="2943725"/>
            <a:ext cx="1" cy="336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8749964" y="1812756"/>
            <a:ext cx="1" cy="336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10009269" y="2943725"/>
            <a:ext cx="1" cy="336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3812004" y="5582652"/>
            <a:ext cx="1" cy="336884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 flipV="1">
            <a:off x="1967162" y="5919536"/>
            <a:ext cx="1" cy="336884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4419598" y="5293893"/>
            <a:ext cx="1" cy="336884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7517729" y="4688303"/>
            <a:ext cx="1" cy="336884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8107277" y="2927683"/>
            <a:ext cx="1" cy="336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 flipV="1">
            <a:off x="6326604" y="2959766"/>
            <a:ext cx="1" cy="336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5015057" y="4625290"/>
            <a:ext cx="1" cy="336884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9412448" y="2959766"/>
            <a:ext cx="1" cy="336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61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歷年受僱人經常性薪資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046844"/>
              </p:ext>
            </p:extLst>
          </p:nvPr>
        </p:nvGraphicFramePr>
        <p:xfrm>
          <a:off x="493295" y="1392238"/>
          <a:ext cx="11205410" cy="5453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直線接點 7"/>
          <p:cNvCxnSpPr/>
          <p:nvPr/>
        </p:nvCxnSpPr>
        <p:spPr>
          <a:xfrm flipV="1">
            <a:off x="1558090" y="2261937"/>
            <a:ext cx="0" cy="3293414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8568490" y="2177716"/>
            <a:ext cx="0" cy="3377635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089233" y="213067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00B050"/>
                </a:solidFill>
              </a:rPr>
              <a:t>電力及燃氣供應</a:t>
            </a:r>
            <a:endParaRPr lang="zh-TW" altLang="en-US" sz="1400" b="1" dirty="0">
              <a:solidFill>
                <a:srgbClr val="00B05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76484" y="27966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金融保險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30653" y="309981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資訊及通訊傳播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735030" y="295049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醫療保險服務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588461" y="3503384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專業、科學與技術服務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438276" y="421030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支援服務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464786" y="457241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住宿餐飲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866573" y="47140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教育服務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86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歷年受僱人經常性薪資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046844"/>
              </p:ext>
            </p:extLst>
          </p:nvPr>
        </p:nvGraphicFramePr>
        <p:xfrm>
          <a:off x="493295" y="1392238"/>
          <a:ext cx="11205410" cy="5453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直線接點 7"/>
          <p:cNvCxnSpPr/>
          <p:nvPr/>
        </p:nvCxnSpPr>
        <p:spPr>
          <a:xfrm flipV="1">
            <a:off x="1558090" y="2261937"/>
            <a:ext cx="0" cy="3293414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8568490" y="2177716"/>
            <a:ext cx="0" cy="3377635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1430000" y="3970421"/>
            <a:ext cx="39704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1430000" y="3930318"/>
            <a:ext cx="39704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11430000" y="3842088"/>
            <a:ext cx="39704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1432007" y="3878188"/>
            <a:ext cx="397042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1411146" y="4291056"/>
            <a:ext cx="397042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11417969" y="2734724"/>
            <a:ext cx="39704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11409949" y="2497896"/>
            <a:ext cx="39704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11430000" y="2953855"/>
            <a:ext cx="39704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11417969" y="4170947"/>
            <a:ext cx="39704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11428803" y="3142350"/>
            <a:ext cx="397042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78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2768" y="2743344"/>
            <a:ext cx="9506464" cy="822925"/>
          </a:xfrm>
        </p:spPr>
        <p:txBody>
          <a:bodyPr/>
          <a:lstStyle/>
          <a:p>
            <a:r>
              <a:rPr lang="zh-TW" altLang="en-US" dirty="0" smtClean="0"/>
              <a:t>總結與</a:t>
            </a:r>
            <a:r>
              <a:rPr lang="zh-TW" altLang="en-US" dirty="0"/>
              <a:t>心得</a:t>
            </a:r>
          </a:p>
        </p:txBody>
      </p:sp>
    </p:spTree>
    <p:extLst>
      <p:ext uri="{BB962C8B-B14F-4D97-AF65-F5344CB8AC3E}">
        <p14:creationId xmlns:p14="http://schemas.microsoft.com/office/powerpoint/2010/main" val="185041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影響大學薪資因素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由新聞文字雲對應出學歷通膨相關字詞</a:t>
            </a:r>
            <a:endParaRPr lang="en-US" altLang="zh-TW" dirty="0" smtClean="0"/>
          </a:p>
          <a:p>
            <a:r>
              <a:rPr lang="zh-TW" altLang="en-US" dirty="0" smtClean="0"/>
              <a:t>由</a:t>
            </a:r>
            <a:r>
              <a:rPr lang="en-US" altLang="zh-TW" dirty="0" smtClean="0"/>
              <a:t>104</a:t>
            </a:r>
            <a:r>
              <a:rPr lang="zh-TW" altLang="en-US" dirty="0" smtClean="0"/>
              <a:t>爬蟲取得大學與研究所以上之薪資卻有落差</a:t>
            </a:r>
            <a:endParaRPr lang="en-US" altLang="zh-TW" dirty="0" smtClean="0"/>
          </a:p>
          <a:p>
            <a:r>
              <a:rPr lang="zh-TW" altLang="en-US" dirty="0" smtClean="0"/>
              <a:t>由數據分析學歷通膨確實存在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廣</a:t>
            </a:r>
            <a:r>
              <a:rPr lang="zh-TW" altLang="en-US" dirty="0"/>
              <a:t>設</a:t>
            </a:r>
            <a:r>
              <a:rPr lang="zh-TW" altLang="en-US" dirty="0" smtClean="0"/>
              <a:t>大學帶來學歷通膨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大學畢業之專業能力業界期待不高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產業人口遷移，由傳統製造業等勞力密集產業，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轉移至保險、服務等產業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79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545662"/>
              </p:ext>
            </p:extLst>
          </p:nvPr>
        </p:nvGraphicFramePr>
        <p:xfrm>
          <a:off x="838200" y="1825625"/>
          <a:ext cx="10515600" cy="379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65088102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29917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負責工作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負責成員</a:t>
                      </a:r>
                      <a:endParaRPr 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5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主題發想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劉祖閔，林聖皓，陳子潔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02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資料清洗 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過濾</a:t>
                      </a:r>
                      <a:r>
                        <a:rPr lang="en-US" altLang="zh-TW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劉祖閔，林聖皓，陳子潔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新聞爬蟲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陳子潔，林聖皓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3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文字雲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陳子潔，林聖皓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87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zh-TW" altLang="en-US" dirty="0" smtClean="0"/>
                        <a:t>分析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陳子潔，劉祖閔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7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薪資爬蟲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林聖皓，劉祖閔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政府公開資料蒐集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劉祖閔，陳子潔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37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Spotlight</a:t>
                      </a:r>
                      <a:r>
                        <a:rPr lang="zh-TW" altLang="en-US" dirty="0" smtClean="0"/>
                        <a:t>影片製作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劉祖閔，林聖皓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40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PPT</a:t>
                      </a:r>
                      <a:r>
                        <a:rPr lang="zh-TW" altLang="en-US" dirty="0" smtClean="0"/>
                        <a:t>後製、美化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劉祖閔，林聖皓，陳子潔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62779"/>
                  </a:ext>
                </a:extLst>
              </a:tr>
            </a:tbl>
          </a:graphicData>
        </a:graphic>
      </p:graphicFrame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工作分配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213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376652" y="2867491"/>
            <a:ext cx="9531429" cy="58477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019175"/>
            <a:r>
              <a:rPr lang="en-US" altLang="zh-CN" sz="3200" dirty="0">
                <a:solidFill>
                  <a:srgbClr val="0F46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200" dirty="0" smtClean="0">
                <a:solidFill>
                  <a:srgbClr val="0F46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hanks </a:t>
            </a:r>
            <a:r>
              <a:rPr lang="en-US" altLang="zh-CN" sz="3200" dirty="0">
                <a:solidFill>
                  <a:srgbClr val="0F46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200" dirty="0" smtClean="0">
                <a:solidFill>
                  <a:srgbClr val="0F46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3200" dirty="0">
                <a:solidFill>
                  <a:srgbClr val="0F46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dirty="0" smtClean="0">
                <a:solidFill>
                  <a:srgbClr val="0F46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reading</a:t>
            </a:r>
            <a:endParaRPr lang="zh-CN" altLang="en-US" sz="3200" dirty="0">
              <a:solidFill>
                <a:srgbClr val="0F46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數據來源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170006"/>
              </p:ext>
            </p:extLst>
          </p:nvPr>
        </p:nvGraphicFramePr>
        <p:xfrm>
          <a:off x="838200" y="1261872"/>
          <a:ext cx="10515600" cy="491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21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2768" y="2743344"/>
            <a:ext cx="9506464" cy="822925"/>
          </a:xfrm>
        </p:spPr>
        <p:txBody>
          <a:bodyPr/>
          <a:lstStyle/>
          <a:p>
            <a:r>
              <a:rPr lang="zh-TW" altLang="en-US" dirty="0" smtClean="0"/>
              <a:t>從新聞資訊觀察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183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7027" y="150656"/>
            <a:ext cx="6816436" cy="736036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新聞分析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資料來源 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27" y="1062181"/>
            <a:ext cx="8035636" cy="5620327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1" y="1062179"/>
            <a:ext cx="2946400" cy="546621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7862354" y="3282645"/>
            <a:ext cx="1145310" cy="76288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流程图: 手动输入 55"/>
          <p:cNvSpPr/>
          <p:nvPr/>
        </p:nvSpPr>
        <p:spPr>
          <a:xfrm rot="5400000" flipH="1">
            <a:off x="1353599" y="-1368720"/>
            <a:ext cx="158749" cy="2880000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 Data Resource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7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636" y="886692"/>
            <a:ext cx="7712364" cy="298103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636" y="3967018"/>
            <a:ext cx="7712364" cy="289098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6219" y="4838488"/>
            <a:ext cx="3560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1,739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篇英文新聞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6219" y="2073003"/>
            <a:ext cx="3560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1,521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篇中文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新聞 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3094182" y="4718657"/>
            <a:ext cx="1145310" cy="76288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向右箭號 14"/>
          <p:cNvSpPr/>
          <p:nvPr/>
        </p:nvSpPr>
        <p:spPr>
          <a:xfrm>
            <a:off x="3094182" y="1953172"/>
            <a:ext cx="1145310" cy="76288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流程图: 手动输入 55"/>
          <p:cNvSpPr/>
          <p:nvPr/>
        </p:nvSpPr>
        <p:spPr>
          <a:xfrm rot="5400000" flipH="1">
            <a:off x="1353599" y="-1368720"/>
            <a:ext cx="158749" cy="2880000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 Data Format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-7027" y="150656"/>
            <a:ext cx="6816436" cy="7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新聞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爬蟲分析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資料格式 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66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1839395" y="759685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標題統計 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84428" y="759685"/>
            <a:ext cx="17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摘要統計 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682" y="1282904"/>
            <a:ext cx="5717309" cy="53395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64" y="1282904"/>
            <a:ext cx="5871427" cy="5339569"/>
          </a:xfrm>
          <a:prstGeom prst="rect">
            <a:avLst/>
          </a:prstGeom>
        </p:spPr>
      </p:pic>
      <p:cxnSp>
        <p:nvCxnSpPr>
          <p:cNvPr id="17" name="直線接點 16"/>
          <p:cNvCxnSpPr/>
          <p:nvPr/>
        </p:nvCxnSpPr>
        <p:spPr>
          <a:xfrm flipH="1">
            <a:off x="6115332" y="1021295"/>
            <a:ext cx="9236" cy="57120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380509" y="4655127"/>
            <a:ext cx="1681018" cy="923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8192655" y="3278909"/>
            <a:ext cx="1158664" cy="6737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9772073" y="5800436"/>
            <a:ext cx="1089392" cy="669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/>
          <p:cNvSpPr/>
          <p:nvPr/>
        </p:nvSpPr>
        <p:spPr>
          <a:xfrm>
            <a:off x="7232072" y="2660073"/>
            <a:ext cx="840509" cy="5357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350" y="759685"/>
            <a:ext cx="6033214" cy="5775044"/>
          </a:xfrm>
          <a:prstGeom prst="rect">
            <a:avLst/>
          </a:prstGeom>
        </p:spPr>
      </p:pic>
      <p:sp>
        <p:nvSpPr>
          <p:cNvPr id="18" name="流程图: 手动输入 55"/>
          <p:cNvSpPr/>
          <p:nvPr/>
        </p:nvSpPr>
        <p:spPr>
          <a:xfrm rot="5400000" flipH="1">
            <a:off x="1353599" y="-1368720"/>
            <a:ext cx="158749" cy="2880000"/>
          </a:xfrm>
          <a:prstGeom prst="flowChartManualInput">
            <a:avLst/>
          </a:prstGeom>
          <a:solidFill>
            <a:srgbClr val="A1B6C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– </a:t>
            </a:r>
            <a:r>
              <a:rPr lang="en-US" altLang="zh-TW" sz="1100" b="1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Wordcloud</a:t>
            </a:r>
            <a:endParaRPr lang="zh-CN" altLang="en-US" sz="11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-7027" y="150656"/>
            <a:ext cx="6816436" cy="7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新聞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爬蟲分析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文字雲</a:t>
            </a:r>
            <a:endParaRPr 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828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  <a:fontScheme name="Office 佈景主題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佈景主題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</TotalTime>
  <Words>1209</Words>
  <Application>Microsoft Office PowerPoint</Application>
  <PresentationFormat>寬螢幕</PresentationFormat>
  <Paragraphs>378</Paragraphs>
  <Slides>47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47</vt:i4>
      </vt:variant>
    </vt:vector>
  </HeadingPairs>
  <TitlesOfParts>
    <vt:vector size="62" baseType="lpstr">
      <vt:lpstr>等线</vt:lpstr>
      <vt:lpstr>宋体</vt:lpstr>
      <vt:lpstr>微軟正黑體</vt:lpstr>
      <vt:lpstr>微軟正黑體</vt:lpstr>
      <vt:lpstr>新細明體</vt:lpstr>
      <vt:lpstr>標楷體</vt:lpstr>
      <vt:lpstr>Arial</vt:lpstr>
      <vt:lpstr>Calibri</vt:lpstr>
      <vt:lpstr>Calibri Light</vt:lpstr>
      <vt:lpstr>Gill Sans MT</vt:lpstr>
      <vt:lpstr>Times New Roman</vt:lpstr>
      <vt:lpstr>Tw Cen MT</vt:lpstr>
      <vt:lpstr>Office 佈景主題</vt:lpstr>
      <vt:lpstr>Parcel</vt:lpstr>
      <vt:lpstr>水滴</vt:lpstr>
      <vt:lpstr>Team 11 探討高教普及所造成之學歷通膨現象</vt:lpstr>
      <vt:lpstr>spotlight video</vt:lpstr>
      <vt:lpstr>大學畢業…恭喜?</vt:lpstr>
      <vt:lpstr>社會新鮮人期待…</vt:lpstr>
      <vt:lpstr>數據來源</vt:lpstr>
      <vt:lpstr>從新聞資訊觀察</vt:lpstr>
      <vt:lpstr>新聞分析 - 資料來源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學歷通膨 – 探討</vt:lpstr>
      <vt:lpstr>PowerPoint 簡報</vt:lpstr>
      <vt:lpstr>PowerPoint 簡報</vt:lpstr>
      <vt:lpstr>PowerPoint 簡報</vt:lpstr>
      <vt:lpstr>Real。WordCloud </vt:lpstr>
      <vt:lpstr>學歷通膨 – 探討</vt:lpstr>
      <vt:lpstr>學歷通膨 – Discuss</vt:lpstr>
      <vt:lpstr>學歷通膨 – Frequent Pattern Analysis </vt:lpstr>
      <vt:lpstr>學歷通膨 – 分析可能之謬誤</vt:lpstr>
      <vt:lpstr>從104企業給薪觀察</vt:lpstr>
      <vt:lpstr>賴神…台灣平均月薪5萬</vt:lpstr>
      <vt:lpstr>104 爬蟲</vt:lpstr>
      <vt:lpstr>各職業薪水</vt:lpstr>
      <vt:lpstr>各職業薪水比較</vt:lpstr>
      <vt:lpstr>104資訊</vt:lpstr>
      <vt:lpstr>從學歷分佈觀察</vt:lpstr>
      <vt:lpstr>學歷分佈份額</vt:lpstr>
      <vt:lpstr>大學、研究所畢業人數</vt:lpstr>
      <vt:lpstr>專科以下失業率</vt:lpstr>
      <vt:lpstr>大學以上失業率</vt:lpstr>
      <vt:lpstr>大學以上失業率較高?</vt:lpstr>
      <vt:lpstr>從薪資觀察</vt:lpstr>
      <vt:lpstr>經常性平均薪資分析 #1 (年薪60萬/月薪5萬)</vt:lpstr>
      <vt:lpstr>經常性平均薪資分析 #2 (年薪60萬/月薪5萬)</vt:lpstr>
      <vt:lpstr>2014 &amp; 2017年食衣住行消費分佈</vt:lpstr>
      <vt:lpstr>從產業人口遷移觀察</vt:lpstr>
      <vt:lpstr>2014-2017年 產業人口遷移</vt:lpstr>
      <vt:lpstr>歷年受僱人經常性薪資</vt:lpstr>
      <vt:lpstr>歷年受僱人經常性薪資</vt:lpstr>
      <vt:lpstr>總結與心得</vt:lpstr>
      <vt:lpstr>影響大學薪資因素</vt:lpstr>
      <vt:lpstr>工作分配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shawn2000100@gmail.com</cp:lastModifiedBy>
  <cp:revision>325</cp:revision>
  <dcterms:created xsi:type="dcterms:W3CDTF">2019-05-10T10:43:54Z</dcterms:created>
  <dcterms:modified xsi:type="dcterms:W3CDTF">2019-06-18T08:32:49Z</dcterms:modified>
</cp:coreProperties>
</file>